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02" r:id="rId2"/>
    <p:sldId id="303" r:id="rId3"/>
    <p:sldId id="304" r:id="rId4"/>
    <p:sldId id="305" r:id="rId5"/>
    <p:sldId id="282" r:id="rId6"/>
    <p:sldId id="283" r:id="rId7"/>
    <p:sldId id="286" r:id="rId8"/>
    <p:sldId id="287" r:id="rId9"/>
    <p:sldId id="284" r:id="rId10"/>
    <p:sldId id="293" r:id="rId11"/>
    <p:sldId id="292" r:id="rId12"/>
    <p:sldId id="288" r:id="rId13"/>
    <p:sldId id="291" r:id="rId14"/>
    <p:sldId id="290" r:id="rId15"/>
    <p:sldId id="296" r:id="rId16"/>
    <p:sldId id="289" r:id="rId17"/>
    <p:sldId id="295" r:id="rId18"/>
    <p:sldId id="256" r:id="rId19"/>
    <p:sldId id="294" r:id="rId20"/>
    <p:sldId id="301" r:id="rId21"/>
    <p:sldId id="258" r:id="rId22"/>
    <p:sldId id="259" r:id="rId23"/>
    <p:sldId id="261" r:id="rId24"/>
    <p:sldId id="262" r:id="rId25"/>
    <p:sldId id="263" r:id="rId26"/>
    <p:sldId id="264" r:id="rId27"/>
    <p:sldId id="265" r:id="rId28"/>
    <p:sldId id="267" r:id="rId29"/>
    <p:sldId id="269" r:id="rId30"/>
    <p:sldId id="270" r:id="rId31"/>
    <p:sldId id="271" r:id="rId32"/>
    <p:sldId id="273" r:id="rId33"/>
    <p:sldId id="274" r:id="rId34"/>
    <p:sldId id="275" r:id="rId35"/>
    <p:sldId id="276" r:id="rId36"/>
    <p:sldId id="272" r:id="rId37"/>
    <p:sldId id="277" r:id="rId38"/>
    <p:sldId id="278" r:id="rId39"/>
    <p:sldId id="297" r:id="rId40"/>
    <p:sldId id="298" r:id="rId41"/>
    <p:sldId id="299" r:id="rId42"/>
    <p:sldId id="300" r:id="rId43"/>
  </p:sldIdLst>
  <p:sldSz cx="12192000" cy="6858000"/>
  <p:notesSz cx="6858000" cy="9144000"/>
  <p:defaultTextStyle>
    <a:defPPr>
      <a:defRPr lang="ar-EG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1838C23-43C5-44DC-BE70-FFE54354E33E}" v="10" dt="2023-12-11T13:15:50.19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763" autoAdjust="0"/>
    <p:restoredTop sz="94660"/>
  </p:normalViewPr>
  <p:slideViewPr>
    <p:cSldViewPr snapToGrid="0">
      <p:cViewPr varScale="1">
        <p:scale>
          <a:sx n="89" d="100"/>
          <a:sy n="89" d="100"/>
        </p:scale>
        <p:origin x="427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hmed Rady" userId="3b0534aee6c2ee8d" providerId="LiveId" clId="{91838C23-43C5-44DC-BE70-FFE54354E33E}"/>
    <pc:docChg chg="undo custSel addSld delSld modSld sldOrd">
      <pc:chgData name="Ahmed Rady" userId="3b0534aee6c2ee8d" providerId="LiveId" clId="{91838C23-43C5-44DC-BE70-FFE54354E33E}" dt="2023-12-11T13:15:50.196" v="45"/>
      <pc:docMkLst>
        <pc:docMk/>
      </pc:docMkLst>
      <pc:sldChg chg="addSp delSp add del setBg delDesignElem">
        <pc:chgData name="Ahmed Rady" userId="3b0534aee6c2ee8d" providerId="LiveId" clId="{91838C23-43C5-44DC-BE70-FFE54354E33E}" dt="2023-12-11T13:13:52.470" v="36"/>
        <pc:sldMkLst>
          <pc:docMk/>
          <pc:sldMk cId="1748984732" sldId="256"/>
        </pc:sldMkLst>
        <pc:spChg chg="add del">
          <ac:chgData name="Ahmed Rady" userId="3b0534aee6c2ee8d" providerId="LiveId" clId="{91838C23-43C5-44DC-BE70-FFE54354E33E}" dt="2023-12-11T13:13:52.470" v="36"/>
          <ac:spMkLst>
            <pc:docMk/>
            <pc:sldMk cId="1748984732" sldId="256"/>
            <ac:spMk id="8" creationId="{8930EBA3-4D2E-42E8-B828-834555328D85}"/>
          </ac:spMkLst>
        </pc:spChg>
        <pc:spChg chg="add del">
          <ac:chgData name="Ahmed Rady" userId="3b0534aee6c2ee8d" providerId="LiveId" clId="{91838C23-43C5-44DC-BE70-FFE54354E33E}" dt="2023-12-11T13:13:52.470" v="36"/>
          <ac:spMkLst>
            <pc:docMk/>
            <pc:sldMk cId="1748984732" sldId="256"/>
            <ac:spMk id="10" creationId="{E58B2195-5055-402F-A3E7-53FF0E4980C3}"/>
          </ac:spMkLst>
        </pc:spChg>
        <pc:spChg chg="add del">
          <ac:chgData name="Ahmed Rady" userId="3b0534aee6c2ee8d" providerId="LiveId" clId="{91838C23-43C5-44DC-BE70-FFE54354E33E}" dt="2023-12-11T13:13:52.470" v="36"/>
          <ac:spMkLst>
            <pc:docMk/>
            <pc:sldMk cId="1748984732" sldId="256"/>
            <ac:spMk id="12" creationId="{528AA953-F4F9-4DC5-97C7-491F4AF937DC}"/>
          </ac:spMkLst>
        </pc:spChg>
      </pc:sldChg>
      <pc:sldChg chg="del">
        <pc:chgData name="Ahmed Rady" userId="3b0534aee6c2ee8d" providerId="LiveId" clId="{91838C23-43C5-44DC-BE70-FFE54354E33E}" dt="2023-12-11T13:13:43.225" v="32" actId="2696"/>
        <pc:sldMkLst>
          <pc:docMk/>
          <pc:sldMk cId="2499094735" sldId="256"/>
        </pc:sldMkLst>
      </pc:sldChg>
      <pc:sldChg chg="delSp add setBg delDesignElem">
        <pc:chgData name="Ahmed Rady" userId="3b0534aee6c2ee8d" providerId="LiveId" clId="{91838C23-43C5-44DC-BE70-FFE54354E33E}" dt="2023-12-11T13:13:53.522" v="39"/>
        <pc:sldMkLst>
          <pc:docMk/>
          <pc:sldMk cId="2594033711" sldId="256"/>
        </pc:sldMkLst>
        <pc:spChg chg="del">
          <ac:chgData name="Ahmed Rady" userId="3b0534aee6c2ee8d" providerId="LiveId" clId="{91838C23-43C5-44DC-BE70-FFE54354E33E}" dt="2023-12-11T13:13:53.522" v="39"/>
          <ac:spMkLst>
            <pc:docMk/>
            <pc:sldMk cId="2594033711" sldId="256"/>
            <ac:spMk id="8" creationId="{8930EBA3-4D2E-42E8-B828-834555328D85}"/>
          </ac:spMkLst>
        </pc:spChg>
        <pc:spChg chg="del">
          <ac:chgData name="Ahmed Rady" userId="3b0534aee6c2ee8d" providerId="LiveId" clId="{91838C23-43C5-44DC-BE70-FFE54354E33E}" dt="2023-12-11T13:13:53.522" v="39"/>
          <ac:spMkLst>
            <pc:docMk/>
            <pc:sldMk cId="2594033711" sldId="256"/>
            <ac:spMk id="10" creationId="{E58B2195-5055-402F-A3E7-53FF0E4980C3}"/>
          </ac:spMkLst>
        </pc:spChg>
        <pc:spChg chg="del">
          <ac:chgData name="Ahmed Rady" userId="3b0534aee6c2ee8d" providerId="LiveId" clId="{91838C23-43C5-44DC-BE70-FFE54354E33E}" dt="2023-12-11T13:13:53.522" v="39"/>
          <ac:spMkLst>
            <pc:docMk/>
            <pc:sldMk cId="2594033711" sldId="256"/>
            <ac:spMk id="12" creationId="{528AA953-F4F9-4DC5-97C7-491F4AF937DC}"/>
          </ac:spMkLst>
        </pc:spChg>
      </pc:sldChg>
      <pc:sldChg chg="addSp delSp modSp new mod ord setBg">
        <pc:chgData name="Ahmed Rady" userId="3b0534aee6c2ee8d" providerId="LiveId" clId="{91838C23-43C5-44DC-BE70-FFE54354E33E}" dt="2023-12-11T13:06:51.982" v="17" actId="27614"/>
        <pc:sldMkLst>
          <pc:docMk/>
          <pc:sldMk cId="1074584728" sldId="302"/>
        </pc:sldMkLst>
        <pc:spChg chg="add del">
          <ac:chgData name="Ahmed Rady" userId="3b0534aee6c2ee8d" providerId="LiveId" clId="{91838C23-43C5-44DC-BE70-FFE54354E33E}" dt="2023-12-11T13:06:48.492" v="11" actId="26606"/>
          <ac:spMkLst>
            <pc:docMk/>
            <pc:sldMk cId="1074584728" sldId="302"/>
            <ac:spMk id="8" creationId="{32BC26D8-82FB-445E-AA49-62A77D7C1EE0}"/>
          </ac:spMkLst>
        </pc:spChg>
        <pc:spChg chg="add del">
          <ac:chgData name="Ahmed Rady" userId="3b0534aee6c2ee8d" providerId="LiveId" clId="{91838C23-43C5-44DC-BE70-FFE54354E33E}" dt="2023-12-11T13:06:48.492" v="11" actId="26606"/>
          <ac:spMkLst>
            <pc:docMk/>
            <pc:sldMk cId="1074584728" sldId="302"/>
            <ac:spMk id="10" creationId="{CB44330D-EA18-4254-AA95-EB49948539B8}"/>
          </ac:spMkLst>
        </pc:spChg>
        <pc:spChg chg="add del">
          <ac:chgData name="Ahmed Rady" userId="3b0534aee6c2ee8d" providerId="LiveId" clId="{91838C23-43C5-44DC-BE70-FFE54354E33E}" dt="2023-12-11T13:06:49.805" v="14" actId="26606"/>
          <ac:spMkLst>
            <pc:docMk/>
            <pc:sldMk cId="1074584728" sldId="302"/>
            <ac:spMk id="12" creationId="{29FDB030-9B49-4CED-8CCD-4D99382388AC}"/>
          </ac:spMkLst>
        </pc:spChg>
        <pc:spChg chg="add del">
          <ac:chgData name="Ahmed Rady" userId="3b0534aee6c2ee8d" providerId="LiveId" clId="{91838C23-43C5-44DC-BE70-FFE54354E33E}" dt="2023-12-11T13:06:49.805" v="14" actId="26606"/>
          <ac:spMkLst>
            <pc:docMk/>
            <pc:sldMk cId="1074584728" sldId="302"/>
            <ac:spMk id="13" creationId="{F3060C83-F051-4F0E-ABAD-AA0DFC48B218}"/>
          </ac:spMkLst>
        </pc:spChg>
        <pc:spChg chg="add del">
          <ac:chgData name="Ahmed Rady" userId="3b0534aee6c2ee8d" providerId="LiveId" clId="{91838C23-43C5-44DC-BE70-FFE54354E33E}" dt="2023-12-11T13:06:49.805" v="14" actId="26606"/>
          <ac:spMkLst>
            <pc:docMk/>
            <pc:sldMk cId="1074584728" sldId="302"/>
            <ac:spMk id="14" creationId="{3783CA14-24A1-485C-8B30-D6A5D87987AD}"/>
          </ac:spMkLst>
        </pc:spChg>
        <pc:spChg chg="add del">
          <ac:chgData name="Ahmed Rady" userId="3b0534aee6c2ee8d" providerId="LiveId" clId="{91838C23-43C5-44DC-BE70-FFE54354E33E}" dt="2023-12-11T13:06:49.805" v="14" actId="26606"/>
          <ac:spMkLst>
            <pc:docMk/>
            <pc:sldMk cId="1074584728" sldId="302"/>
            <ac:spMk id="15" creationId="{83C98ABE-055B-441F-B07E-44F97F083C39}"/>
          </ac:spMkLst>
        </pc:spChg>
        <pc:spChg chg="add del">
          <ac:chgData name="Ahmed Rady" userId="3b0534aee6c2ee8d" providerId="LiveId" clId="{91838C23-43C5-44DC-BE70-FFE54354E33E}" dt="2023-12-11T13:06:49.805" v="14" actId="26606"/>
          <ac:spMkLst>
            <pc:docMk/>
            <pc:sldMk cId="1074584728" sldId="302"/>
            <ac:spMk id="16" creationId="{9A97C86A-04D6-40F7-AE84-31AB43E6A846}"/>
          </ac:spMkLst>
        </pc:spChg>
        <pc:spChg chg="add del">
          <ac:chgData name="Ahmed Rady" userId="3b0534aee6c2ee8d" providerId="LiveId" clId="{91838C23-43C5-44DC-BE70-FFE54354E33E}" dt="2023-12-11T13:06:49.805" v="14" actId="26606"/>
          <ac:spMkLst>
            <pc:docMk/>
            <pc:sldMk cId="1074584728" sldId="302"/>
            <ac:spMk id="18" creationId="{FF9F2414-84E8-453E-B1F3-389FDE8192D9}"/>
          </ac:spMkLst>
        </pc:spChg>
        <pc:spChg chg="add del">
          <ac:chgData name="Ahmed Rady" userId="3b0534aee6c2ee8d" providerId="LiveId" clId="{91838C23-43C5-44DC-BE70-FFE54354E33E}" dt="2023-12-11T13:06:49.805" v="14" actId="26606"/>
          <ac:spMkLst>
            <pc:docMk/>
            <pc:sldMk cId="1074584728" sldId="302"/>
            <ac:spMk id="20" creationId="{3ECA69A1-7536-43AC-85EF-C7106179F5ED}"/>
          </ac:spMkLst>
        </pc:spChg>
        <pc:spChg chg="add">
          <ac:chgData name="Ahmed Rady" userId="3b0534aee6c2ee8d" providerId="LiveId" clId="{91838C23-43C5-44DC-BE70-FFE54354E33E}" dt="2023-12-11T13:06:49.814" v="16" actId="26606"/>
          <ac:spMkLst>
            <pc:docMk/>
            <pc:sldMk cId="1074584728" sldId="302"/>
            <ac:spMk id="22" creationId="{42A4FC2C-047E-45A5-965D-8E1E3BF09BC6}"/>
          </ac:spMkLst>
        </pc:spChg>
        <pc:picChg chg="add del">
          <ac:chgData name="Ahmed Rady" userId="3b0534aee6c2ee8d" providerId="LiveId" clId="{91838C23-43C5-44DC-BE70-FFE54354E33E}" dt="2023-12-11T13:06:48.492" v="11" actId="26606"/>
          <ac:picMkLst>
            <pc:docMk/>
            <pc:sldMk cId="1074584728" sldId="302"/>
            <ac:picMk id="3" creationId="{00833356-FF78-D43B-B3BD-9BC4DA37194A}"/>
          </ac:picMkLst>
        </pc:picChg>
        <pc:picChg chg="add mod">
          <ac:chgData name="Ahmed Rady" userId="3b0534aee6c2ee8d" providerId="LiveId" clId="{91838C23-43C5-44DC-BE70-FFE54354E33E}" dt="2023-12-11T13:06:51.982" v="17" actId="27614"/>
          <ac:picMkLst>
            <pc:docMk/>
            <pc:sldMk cId="1074584728" sldId="302"/>
            <ac:picMk id="3" creationId="{16507BFA-8A27-FF59-9EEB-0189B681B3D8}"/>
          </ac:picMkLst>
        </pc:picChg>
        <pc:picChg chg="add del">
          <ac:chgData name="Ahmed Rady" userId="3b0534aee6c2ee8d" providerId="LiveId" clId="{91838C23-43C5-44DC-BE70-FFE54354E33E}" dt="2023-12-11T13:06:49.805" v="14" actId="26606"/>
          <ac:picMkLst>
            <pc:docMk/>
            <pc:sldMk cId="1074584728" sldId="302"/>
            <ac:picMk id="3" creationId="{9999267D-BDDE-F98B-FD7C-04434AC64D0D}"/>
          </ac:picMkLst>
        </pc:picChg>
        <pc:picChg chg="add del mod replId">
          <ac:chgData name="Ahmed Rady" userId="3b0534aee6c2ee8d" providerId="LiveId" clId="{91838C23-43C5-44DC-BE70-FFE54354E33E}" dt="2023-12-11T13:06:49.814" v="16" actId="26606"/>
          <ac:picMkLst>
            <pc:docMk/>
            <pc:sldMk cId="1074584728" sldId="302"/>
            <ac:picMk id="23" creationId="{F0E689A5-30EC-FADF-335F-A84F830E1CBE}"/>
          </ac:picMkLst>
        </pc:picChg>
      </pc:sldChg>
      <pc:sldChg chg="new del">
        <pc:chgData name="Ahmed Rady" userId="3b0534aee6c2ee8d" providerId="LiveId" clId="{91838C23-43C5-44DC-BE70-FFE54354E33E}" dt="2023-12-11T13:06:24.758" v="1" actId="680"/>
        <pc:sldMkLst>
          <pc:docMk/>
          <pc:sldMk cId="1381427466" sldId="302"/>
        </pc:sldMkLst>
      </pc:sldChg>
      <pc:sldChg chg="addSp delSp modSp new mod setBg">
        <pc:chgData name="Ahmed Rady" userId="3b0534aee6c2ee8d" providerId="LiveId" clId="{91838C23-43C5-44DC-BE70-FFE54354E33E}" dt="2023-12-11T13:11:14.438" v="26" actId="27614"/>
        <pc:sldMkLst>
          <pc:docMk/>
          <pc:sldMk cId="1815088918" sldId="303"/>
        </pc:sldMkLst>
        <pc:spChg chg="add">
          <ac:chgData name="Ahmed Rady" userId="3b0534aee6c2ee8d" providerId="LiveId" clId="{91838C23-43C5-44DC-BE70-FFE54354E33E}" dt="2023-12-11T13:11:08.898" v="25" actId="26606"/>
          <ac:spMkLst>
            <pc:docMk/>
            <pc:sldMk cId="1815088918" sldId="303"/>
            <ac:spMk id="7" creationId="{32BC26D8-82FB-445E-AA49-62A77D7C1EE0}"/>
          </ac:spMkLst>
        </pc:spChg>
        <pc:spChg chg="add">
          <ac:chgData name="Ahmed Rady" userId="3b0534aee6c2ee8d" providerId="LiveId" clId="{91838C23-43C5-44DC-BE70-FFE54354E33E}" dt="2023-12-11T13:11:08.898" v="25" actId="26606"/>
          <ac:spMkLst>
            <pc:docMk/>
            <pc:sldMk cId="1815088918" sldId="303"/>
            <ac:spMk id="9" creationId="{CB44330D-EA18-4254-AA95-EB49948539B8}"/>
          </ac:spMkLst>
        </pc:spChg>
        <pc:picChg chg="add mod">
          <ac:chgData name="Ahmed Rady" userId="3b0534aee6c2ee8d" providerId="LiveId" clId="{91838C23-43C5-44DC-BE70-FFE54354E33E}" dt="2023-12-11T13:11:14.438" v="26" actId="27614"/>
          <ac:picMkLst>
            <pc:docMk/>
            <pc:sldMk cId="1815088918" sldId="303"/>
            <ac:picMk id="2" creationId="{BC76B592-B45A-492D-FA70-4F531719579F}"/>
          </ac:picMkLst>
        </pc:picChg>
        <pc:picChg chg="add del mod replId">
          <ac:chgData name="Ahmed Rady" userId="3b0534aee6c2ee8d" providerId="LiveId" clId="{91838C23-43C5-44DC-BE70-FFE54354E33E}" dt="2023-12-11T13:11:08.898" v="25" actId="26606"/>
          <ac:picMkLst>
            <pc:docMk/>
            <pc:sldMk cId="1815088918" sldId="303"/>
            <ac:picMk id="4" creationId="{5D00CF18-F2FE-677C-75F2-51AFC771D353}"/>
          </ac:picMkLst>
        </pc:picChg>
      </pc:sldChg>
      <pc:sldChg chg="new del">
        <pc:chgData name="Ahmed Rady" userId="3b0534aee6c2ee8d" providerId="LiveId" clId="{91838C23-43C5-44DC-BE70-FFE54354E33E}" dt="2023-12-11T13:13:53.097" v="37" actId="680"/>
        <pc:sldMkLst>
          <pc:docMk/>
          <pc:sldMk cId="360518490" sldId="304"/>
        </pc:sldMkLst>
      </pc:sldChg>
      <pc:sldChg chg="addSp modSp new del">
        <pc:chgData name="Ahmed Rady" userId="3b0534aee6c2ee8d" providerId="LiveId" clId="{91838C23-43C5-44DC-BE70-FFE54354E33E}" dt="2023-12-11T13:13:35.963" v="28" actId="47"/>
        <pc:sldMkLst>
          <pc:docMk/>
          <pc:sldMk cId="1167811000" sldId="304"/>
        </pc:sldMkLst>
        <pc:picChg chg="add mod">
          <ac:chgData name="Ahmed Rady" userId="3b0534aee6c2ee8d" providerId="LiveId" clId="{91838C23-43C5-44DC-BE70-FFE54354E33E}" dt="2023-12-11T13:11:22.956" v="27"/>
          <ac:picMkLst>
            <pc:docMk/>
            <pc:sldMk cId="1167811000" sldId="304"/>
            <ac:picMk id="2" creationId="{171F9A62-69F4-BC58-8E94-4E960BB71762}"/>
          </ac:picMkLst>
        </pc:picChg>
      </pc:sldChg>
      <pc:sldChg chg="addSp modSp new">
        <pc:chgData name="Ahmed Rady" userId="3b0534aee6c2ee8d" providerId="LiveId" clId="{91838C23-43C5-44DC-BE70-FFE54354E33E}" dt="2023-12-11T13:15:15.600" v="41"/>
        <pc:sldMkLst>
          <pc:docMk/>
          <pc:sldMk cId="2630034505" sldId="304"/>
        </pc:sldMkLst>
        <pc:picChg chg="add mod">
          <ac:chgData name="Ahmed Rady" userId="3b0534aee6c2ee8d" providerId="LiveId" clId="{91838C23-43C5-44DC-BE70-FFE54354E33E}" dt="2023-12-11T13:15:15.600" v="41"/>
          <ac:picMkLst>
            <pc:docMk/>
            <pc:sldMk cId="2630034505" sldId="304"/>
            <ac:picMk id="2" creationId="{3B607082-6204-3E37-25F3-CA1FAD8D2F76}"/>
          </ac:picMkLst>
        </pc:picChg>
      </pc:sldChg>
      <pc:sldChg chg="new del">
        <pc:chgData name="Ahmed Rady" userId="3b0534aee6c2ee8d" providerId="LiveId" clId="{91838C23-43C5-44DC-BE70-FFE54354E33E}" dt="2023-12-11T13:13:36.559" v="29" actId="47"/>
        <pc:sldMkLst>
          <pc:docMk/>
          <pc:sldMk cId="2545341145" sldId="305"/>
        </pc:sldMkLst>
      </pc:sldChg>
      <pc:sldChg chg="addSp delSp modSp new">
        <pc:chgData name="Ahmed Rady" userId="3b0534aee6c2ee8d" providerId="LiveId" clId="{91838C23-43C5-44DC-BE70-FFE54354E33E}" dt="2023-12-11T13:15:50.196" v="45"/>
        <pc:sldMkLst>
          <pc:docMk/>
          <pc:sldMk cId="2630125668" sldId="305"/>
        </pc:sldMkLst>
        <pc:picChg chg="add del mod">
          <ac:chgData name="Ahmed Rady" userId="3b0534aee6c2ee8d" providerId="LiveId" clId="{91838C23-43C5-44DC-BE70-FFE54354E33E}" dt="2023-12-11T13:15:49.083" v="44"/>
          <ac:picMkLst>
            <pc:docMk/>
            <pc:sldMk cId="2630125668" sldId="305"/>
            <ac:picMk id="2" creationId="{BD512CE0-BA9C-E9EF-20AE-6BDE8C774A69}"/>
          </ac:picMkLst>
        </pc:picChg>
        <pc:picChg chg="add mod">
          <ac:chgData name="Ahmed Rady" userId="3b0534aee6c2ee8d" providerId="LiveId" clId="{91838C23-43C5-44DC-BE70-FFE54354E33E}" dt="2023-12-11T13:15:50.196" v="45"/>
          <ac:picMkLst>
            <pc:docMk/>
            <pc:sldMk cId="2630125668" sldId="305"/>
            <ac:picMk id="3" creationId="{5976E087-3D19-69C5-D97D-B87CBC253AFF}"/>
          </ac:picMkLst>
        </pc:picChg>
      </pc:sldChg>
      <pc:sldChg chg="new del">
        <pc:chgData name="Ahmed Rady" userId="3b0534aee6c2ee8d" providerId="LiveId" clId="{91838C23-43C5-44DC-BE70-FFE54354E33E}" dt="2023-12-11T13:13:36.910" v="30" actId="47"/>
        <pc:sldMkLst>
          <pc:docMk/>
          <pc:sldMk cId="447951251" sldId="306"/>
        </pc:sldMkLst>
      </pc:sldChg>
      <pc:sldChg chg="new del">
        <pc:chgData name="Ahmed Rady" userId="3b0534aee6c2ee8d" providerId="LiveId" clId="{91838C23-43C5-44DC-BE70-FFE54354E33E}" dt="2023-12-11T13:13:37.501" v="31" actId="47"/>
        <pc:sldMkLst>
          <pc:docMk/>
          <pc:sldMk cId="2961235442" sldId="307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AEFA8F-5D8B-436F-C45D-2CCE432CD3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3FEB36-0058-D19E-D277-C7C1E7FB80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ar-E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CB15CE-90A4-6B7E-015B-83D3485C5E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BA659-A165-4BF9-89F6-18E7D0ED295B}" type="datetimeFigureOut">
              <a:rPr lang="ar-EG" smtClean="0"/>
              <a:t>29/05/1445</a:t>
            </a:fld>
            <a:endParaRPr lang="ar-E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EA9DD1-83E1-BBDC-EBF9-06681FFE69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FEC962-1D3A-9E75-C326-35319B0CE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81850-B6E5-4F4A-A69E-8D9BF605CA9C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40956974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2ED376-9EFB-4384-5724-9E8B7BE706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836DE4-1BA3-9A33-CAF1-B242C0359E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82B7A3-19D9-8163-DA60-9F912CEA8E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BA659-A165-4BF9-89F6-18E7D0ED295B}" type="datetimeFigureOut">
              <a:rPr lang="ar-EG" smtClean="0"/>
              <a:t>29/05/1445</a:t>
            </a:fld>
            <a:endParaRPr lang="ar-E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CFBDC5-EA12-A1BE-A483-7E54209F0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6DC08F-3B0B-7268-3771-E1DA22C776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81850-B6E5-4F4A-A69E-8D9BF605CA9C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16406047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573730F-8C8B-EAB0-5833-36A5129C8C6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B24C6C1-039A-C60E-4819-8F8CAB997C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BC5EED-46D0-C152-E6E0-3B0918180B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BA659-A165-4BF9-89F6-18E7D0ED295B}" type="datetimeFigureOut">
              <a:rPr lang="ar-EG" smtClean="0"/>
              <a:t>29/05/1445</a:t>
            </a:fld>
            <a:endParaRPr lang="ar-E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68D882-E682-02FB-8B39-2FD254B15A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EAE881-BC35-B098-210D-C6C852007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81850-B6E5-4F4A-A69E-8D9BF605CA9C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21434399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BE7B2-FDBD-DF00-B454-0408B2EF8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01E786-FF07-9680-F555-04EF5CE240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02C1CA-0831-4E6F-100C-617E486983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BA659-A165-4BF9-89F6-18E7D0ED295B}" type="datetimeFigureOut">
              <a:rPr lang="ar-EG" smtClean="0"/>
              <a:t>29/05/1445</a:t>
            </a:fld>
            <a:endParaRPr lang="ar-E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FCCE85-E46E-EE05-F44E-F1157F30B6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C1232C-F030-EA48-2D15-1FA798D84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81850-B6E5-4F4A-A69E-8D9BF605CA9C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12566052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58449E-A82C-F67A-C219-892D92F3F6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B1C28B-5B39-5B14-5DF1-AE53FA4A0D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9E4DA7-BE42-27D9-364D-4C955BB83C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BA659-A165-4BF9-89F6-18E7D0ED295B}" type="datetimeFigureOut">
              <a:rPr lang="ar-EG" smtClean="0"/>
              <a:t>29/05/1445</a:t>
            </a:fld>
            <a:endParaRPr lang="ar-E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16AFF9-CF24-8EB1-9B45-5072BC0843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D67EDB-FF39-58E5-927B-F368D63154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81850-B6E5-4F4A-A69E-8D9BF605CA9C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4105337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E32B6B-CFC9-9135-9F00-4F6B1635FF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DFAD6B-8A8C-7417-0F6A-E79886BEF4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DFE1D4-C68C-21EF-E182-67E579D45B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C7A6B3-0A90-FC10-2357-413E303B71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BA659-A165-4BF9-89F6-18E7D0ED295B}" type="datetimeFigureOut">
              <a:rPr lang="ar-EG" smtClean="0"/>
              <a:t>29/05/1445</a:t>
            </a:fld>
            <a:endParaRPr lang="ar-E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F040BD-B912-0A86-C06D-4D66F3C95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FAAE52-D8B3-C404-637B-42F86BBA1A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81850-B6E5-4F4A-A69E-8D9BF605CA9C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34365214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3295FF-2FA8-0D2E-CB16-A1F7F30514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C6A1D1-554D-0E66-6B24-E13A72CD40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907D8E-6953-03FB-C8D5-F8CB77DA51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3D1E85-4F30-9BDC-3C6D-7CFD7E5A30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5129D74-8149-9701-9587-4A77463C0A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EE417C-1A59-C34E-AE3B-8464AA7825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BA659-A165-4BF9-89F6-18E7D0ED295B}" type="datetimeFigureOut">
              <a:rPr lang="ar-EG" smtClean="0"/>
              <a:t>29/05/1445</a:t>
            </a:fld>
            <a:endParaRPr lang="ar-E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B450A12-6363-A713-D060-32E79DF012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011CEB1-C508-48BC-75D9-085F32FAA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81850-B6E5-4F4A-A69E-8D9BF605CA9C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12515867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16723E-3A65-4FC1-5EEF-9346A1C95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3B45557-D712-FEBB-1CF7-450EE0343E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BA659-A165-4BF9-89F6-18E7D0ED295B}" type="datetimeFigureOut">
              <a:rPr lang="ar-EG" smtClean="0"/>
              <a:t>29/05/1445</a:t>
            </a:fld>
            <a:endParaRPr lang="ar-E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AE41E0-B100-F9F1-5001-E218396368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581221-740C-BBF3-24B8-8C1AD91D09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81850-B6E5-4F4A-A69E-8D9BF605CA9C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192561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6DE1115-1BF9-83F8-3F22-D17BDEF943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BA659-A165-4BF9-89F6-18E7D0ED295B}" type="datetimeFigureOut">
              <a:rPr lang="ar-EG" smtClean="0"/>
              <a:t>29/05/1445</a:t>
            </a:fld>
            <a:endParaRPr lang="ar-E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55A30F0-32FF-EA35-FB8B-2A22B114AF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D043D0-F699-CF9C-7F8B-206C5996F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81850-B6E5-4F4A-A69E-8D9BF605CA9C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2600456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7B5C36-1EBB-6D16-2C86-FEF61D9522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86C1B1-E1BD-5C96-65AF-63EC5C16A9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B453C5-3976-FDEA-E3F4-39095A7F60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4798F7-E5C0-F76A-0C7D-EA62F6CE80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BA659-A165-4BF9-89F6-18E7D0ED295B}" type="datetimeFigureOut">
              <a:rPr lang="ar-EG" smtClean="0"/>
              <a:t>29/05/1445</a:t>
            </a:fld>
            <a:endParaRPr lang="ar-E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3FF183-D045-F4FD-2625-38E5414FA0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7E8E80-5BF9-3A8B-800A-A8025F2B2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81850-B6E5-4F4A-A69E-8D9BF605CA9C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8875600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AE334-E856-9250-3627-067FF56567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EB604B2-8BD9-00F8-BAB8-9C4CF2CE6A7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ar-E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04E484-B10D-4DEC-FD91-806C0F2BA6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5F4010-F4D6-6339-C0DD-AFAF7DB9C8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BA659-A165-4BF9-89F6-18E7D0ED295B}" type="datetimeFigureOut">
              <a:rPr lang="ar-EG" smtClean="0"/>
              <a:t>29/05/1445</a:t>
            </a:fld>
            <a:endParaRPr lang="ar-E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C8568D-2E48-7DC2-2887-F51C056891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C4394A-8AB2-17B8-59CD-C842D42FD1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81850-B6E5-4F4A-A69E-8D9BF605CA9C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10120755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CB99A68-7E49-36B6-011C-C45416850A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91B883-3AD2-41B4-1425-9E94483AF1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22E816-3CDC-A7DE-ACC2-898A4FF5A9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3BA659-A165-4BF9-89F6-18E7D0ED295B}" type="datetimeFigureOut">
              <a:rPr lang="ar-EG" smtClean="0"/>
              <a:t>29/05/1445</a:t>
            </a:fld>
            <a:endParaRPr lang="ar-E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D4A12B-CB89-961E-02B1-40F7DBAFD4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ar-E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3FAFBF-1CAD-13E6-4282-83B05E4466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281850-B6E5-4F4A-A69E-8D9BF605CA9C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6356457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ar-EG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diagram of a graph&#10;&#10;Description automatically generated">
            <a:extLst>
              <a:ext uri="{FF2B5EF4-FFF2-40B4-BE49-F238E27FC236}">
                <a16:creationId xmlns:a16="http://schemas.microsoft.com/office/drawing/2014/main" id="{16507BFA-8A27-FF59-9EEB-0189B681B3D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5847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graph on a graph&#10;&#10;Description automatically generated">
            <a:extLst>
              <a:ext uri="{FF2B5EF4-FFF2-40B4-BE49-F238E27FC236}">
                <a16:creationId xmlns:a16="http://schemas.microsoft.com/office/drawing/2014/main" id="{24097992-5598-3DBC-7E63-689CF7AA1F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3" r="1" b="755"/>
          <a:stretch/>
        </p:blipFill>
        <p:spPr>
          <a:xfrm>
            <a:off x="196850" y="173518"/>
            <a:ext cx="11798300" cy="6512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4298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graph with numbers and a graph&#10;&#10;Description automatically generated with medium confidence">
            <a:extLst>
              <a:ext uri="{FF2B5EF4-FFF2-40B4-BE49-F238E27FC236}">
                <a16:creationId xmlns:a16="http://schemas.microsoft.com/office/drawing/2014/main" id="{ECA00E4C-84FC-1C30-1ECA-A1DF1D3D555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7" r="1" b="1"/>
          <a:stretch/>
        </p:blipFill>
        <p:spPr>
          <a:xfrm>
            <a:off x="196850" y="173518"/>
            <a:ext cx="11798300" cy="6512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0371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graph with numbers and lines&#10;&#10;Description automatically generated with medium confidence">
            <a:extLst>
              <a:ext uri="{FF2B5EF4-FFF2-40B4-BE49-F238E27FC236}">
                <a16:creationId xmlns:a16="http://schemas.microsoft.com/office/drawing/2014/main" id="{80B09F52-94E9-69AE-36DD-CF4A91D2242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7" r="1" b="1"/>
          <a:stretch/>
        </p:blipFill>
        <p:spPr>
          <a:xfrm>
            <a:off x="196850" y="173518"/>
            <a:ext cx="11798300" cy="6512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7715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close-up of a quick review&#10;&#10;Description automatically generated">
            <a:extLst>
              <a:ext uri="{FF2B5EF4-FFF2-40B4-BE49-F238E27FC236}">
                <a16:creationId xmlns:a16="http://schemas.microsoft.com/office/drawing/2014/main" id="{5E401300-3FBF-8E82-E208-4B6B054CB4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5" r="1" b="515"/>
          <a:stretch/>
        </p:blipFill>
        <p:spPr>
          <a:xfrm>
            <a:off x="196850" y="173518"/>
            <a:ext cx="11798300" cy="6512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3055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graph of a number of lines&#10;&#10;Description automatically generated with medium confidence">
            <a:extLst>
              <a:ext uri="{FF2B5EF4-FFF2-40B4-BE49-F238E27FC236}">
                <a16:creationId xmlns:a16="http://schemas.microsoft.com/office/drawing/2014/main" id="{633E8F26-A3B1-DA2A-C810-3115A3CF85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2300"/>
          <a:stretch/>
        </p:blipFill>
        <p:spPr>
          <a:xfrm>
            <a:off x="196850" y="173518"/>
            <a:ext cx="11798300" cy="6512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9159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graph of a graph of a line&#10;&#10;Description automatically generated with medium confidence">
            <a:extLst>
              <a:ext uri="{FF2B5EF4-FFF2-40B4-BE49-F238E27FC236}">
                <a16:creationId xmlns:a16="http://schemas.microsoft.com/office/drawing/2014/main" id="{6BA4C6FD-BFC4-9FC2-E987-3D66B4187D3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2300"/>
          <a:stretch/>
        </p:blipFill>
        <p:spPr>
          <a:xfrm>
            <a:off x="196850" y="173518"/>
            <a:ext cx="11798300" cy="6512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75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graph of a comparison between a line and a line&#10;&#10;Description automatically generated with medium confidence">
            <a:extLst>
              <a:ext uri="{FF2B5EF4-FFF2-40B4-BE49-F238E27FC236}">
                <a16:creationId xmlns:a16="http://schemas.microsoft.com/office/drawing/2014/main" id="{100B49A2-2A2D-78FC-1C44-096ACFD93E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2300"/>
          <a:stretch/>
        </p:blipFill>
        <p:spPr>
          <a:xfrm>
            <a:off x="196850" y="173518"/>
            <a:ext cx="11798300" cy="6512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1225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F0FE2353-4479-14C6-8F54-8CAA484AB69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1428"/>
          <a:stretch/>
        </p:blipFill>
        <p:spPr>
          <a:xfrm>
            <a:off x="196850" y="173518"/>
            <a:ext cx="11798300" cy="6512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3784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5DF48A6-A369-9268-0515-7D3CD620E0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88846"/>
            <a:ext cx="5850384" cy="4680307"/>
          </a:xfrm>
          <a:custGeom>
            <a:avLst/>
            <a:gdLst/>
            <a:ahLst/>
            <a:cxnLst/>
            <a:rect l="l" t="t" r="r" b="b"/>
            <a:pathLst>
              <a:path w="6094252" h="6857998">
                <a:moveTo>
                  <a:pt x="0" y="0"/>
                </a:moveTo>
                <a:lnTo>
                  <a:pt x="5898122" y="0"/>
                </a:lnTo>
                <a:cubicBezTo>
                  <a:pt x="6006442" y="0"/>
                  <a:pt x="6094252" y="87810"/>
                  <a:pt x="6094252" y="196130"/>
                </a:cubicBezTo>
                <a:lnTo>
                  <a:pt x="6094252" y="6661869"/>
                </a:lnTo>
                <a:cubicBezTo>
                  <a:pt x="6094252" y="6756649"/>
                  <a:pt x="6027023" y="6835726"/>
                  <a:pt x="5937649" y="6854015"/>
                </a:cubicBezTo>
                <a:lnTo>
                  <a:pt x="5898132" y="6857998"/>
                </a:lnTo>
                <a:lnTo>
                  <a:pt x="0" y="6857998"/>
                </a:lnTo>
                <a:close/>
              </a:path>
            </a:pathLst>
          </a:cu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635440C-D1CD-ACF4-E200-76D6B98009D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382936" y="920392"/>
                <a:ext cx="5317651" cy="3073110"/>
              </a:xfrm>
            </p:spPr>
            <p:txBody>
              <a:bodyPr vert="horz" lIns="91440" tIns="45720" rIns="91440" bIns="45720" rtlCol="0" anchor="b">
                <a:normAutofit/>
              </a:bodyPr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US" sz="11500" b="1" i="1" kern="1200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sSupPr>
                      <m:e>
                        <m:r>
                          <a:rPr lang="en-US" sz="11500" b="1" i="1" kern="120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𝑹</m:t>
                        </m:r>
                      </m:e>
                      <m:sup>
                        <m:r>
                          <a:rPr lang="en-US" sz="11500" b="1" i="1" kern="120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sz="6000" b="1" kern="1200" dirty="0">
                    <a:solidFill>
                      <a:schemeClr val="bg2">
                        <a:lumMod val="50000"/>
                      </a:schemeClr>
                    </a:solidFill>
                    <a:latin typeface="+mj-lt"/>
                    <a:ea typeface="+mj-ea"/>
                    <a:cs typeface="+mj-cs"/>
                  </a:rPr>
                  <a:t> definition</a:t>
                </a:r>
                <a:endParaRPr lang="en-US" sz="6000" b="1" kern="1200" dirty="0">
                  <a:solidFill>
                    <a:schemeClr val="tx1"/>
                  </a:solidFill>
                  <a:latin typeface="+mj-lt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635440C-D1CD-ACF4-E200-76D6B98009D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382936" y="920392"/>
                <a:ext cx="5317651" cy="3073110"/>
              </a:xfrm>
              <a:blipFill>
                <a:blip r:embed="rId3"/>
                <a:stretch>
                  <a:fillRect r="-3784" b="-9325"/>
                </a:stretch>
              </a:blipFill>
            </p:spPr>
            <p:txBody>
              <a:bodyPr/>
              <a:lstStyle/>
              <a:p>
                <a:r>
                  <a:rPr lang="ar-E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940337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math equation with numbers and a gray background&#10;&#10;Description automatically generated with medium confidence">
            <a:extLst>
              <a:ext uri="{FF2B5EF4-FFF2-40B4-BE49-F238E27FC236}">
                <a16:creationId xmlns:a16="http://schemas.microsoft.com/office/drawing/2014/main" id="{4353E2D3-3EBA-55F3-365D-61C3A4DA095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7" r="1" b="1"/>
          <a:stretch/>
        </p:blipFill>
        <p:spPr>
          <a:xfrm>
            <a:off x="196850" y="173518"/>
            <a:ext cx="11798300" cy="6512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4047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diagram of a mathematical equation&#10;&#10;Description automatically generated">
            <a:extLst>
              <a:ext uri="{FF2B5EF4-FFF2-40B4-BE49-F238E27FC236}">
                <a16:creationId xmlns:a16="http://schemas.microsoft.com/office/drawing/2014/main" id="{BC76B592-B45A-492D-FA70-4F53171957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941" y="643467"/>
            <a:ext cx="9904118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0889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D105C1D-B0B8-C872-277C-A571D80046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0466" y="643466"/>
            <a:ext cx="5869301" cy="5869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8767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BB867FF-FC45-48F7-8104-F89BE54909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BB56887-D0D5-4F0C-9E19-7247EB83C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V="1">
            <a:off x="555710" y="2183223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387961F-FB68-B38C-A41B-DCFB3B70BCEE}"/>
              </a:ext>
            </a:extLst>
          </p:cNvPr>
          <p:cNvSpPr/>
          <p:nvPr/>
        </p:nvSpPr>
        <p:spPr>
          <a:xfrm>
            <a:off x="838200" y="1825625"/>
            <a:ext cx="10515600" cy="1793875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92500" lnSpcReduction="20000"/>
          </a:bodyPr>
          <a:lstStyle/>
          <a:p>
            <a:pPr indent="-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indent="-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8600" dirty="0">
                <a:solidFill>
                  <a:schemeClr val="tx1"/>
                </a:solidFill>
              </a:rPr>
              <a:t>       y</a:t>
            </a:r>
            <a:r>
              <a:rPr lang="en-US" sz="8600" i="0" dirty="0">
                <a:solidFill>
                  <a:schemeClr val="tx1"/>
                </a:solidFill>
                <a:effectLst/>
              </a:rPr>
              <a:t> = </a:t>
            </a:r>
            <a:r>
              <a:rPr lang="en-US" sz="8600" i="1" dirty="0">
                <a:solidFill>
                  <a:schemeClr val="tx1"/>
                </a:solidFill>
                <a:effectLst/>
              </a:rPr>
              <a:t>β</a:t>
            </a:r>
            <a:r>
              <a:rPr lang="en-US" sz="3900" i="1" dirty="0">
                <a:solidFill>
                  <a:schemeClr val="tx1"/>
                </a:solidFill>
              </a:rPr>
              <a:t>0</a:t>
            </a:r>
            <a:r>
              <a:rPr lang="en-US" sz="8600" i="1" dirty="0">
                <a:solidFill>
                  <a:schemeClr val="tx1"/>
                </a:solidFill>
                <a:effectLst/>
              </a:rPr>
              <a:t>  </a:t>
            </a:r>
            <a:r>
              <a:rPr lang="en-US" sz="8600" i="0" dirty="0">
                <a:solidFill>
                  <a:schemeClr val="tx1"/>
                </a:solidFill>
                <a:effectLst/>
              </a:rPr>
              <a:t>+ </a:t>
            </a:r>
            <a:r>
              <a:rPr lang="en-US" sz="8600" i="1" dirty="0">
                <a:solidFill>
                  <a:schemeClr val="tx1"/>
                </a:solidFill>
                <a:effectLst/>
              </a:rPr>
              <a:t>β</a:t>
            </a:r>
            <a:r>
              <a:rPr lang="en-US" sz="3900" i="1" dirty="0">
                <a:solidFill>
                  <a:schemeClr val="tx1"/>
                </a:solidFill>
                <a:effectLst/>
              </a:rPr>
              <a:t>1</a:t>
            </a:r>
            <a:r>
              <a:rPr lang="en-US" sz="8600" i="1" dirty="0">
                <a:solidFill>
                  <a:schemeClr val="tx1"/>
                </a:solidFill>
              </a:rPr>
              <a:t> </a:t>
            </a:r>
            <a:r>
              <a:rPr lang="en-US" sz="8600" i="0" dirty="0">
                <a:solidFill>
                  <a:schemeClr val="tx1"/>
                </a:solidFill>
                <a:effectLst/>
              </a:rPr>
              <a:t>​​x + </a:t>
            </a:r>
            <a:r>
              <a:rPr lang="en-US" sz="8600" i="1" dirty="0">
                <a:solidFill>
                  <a:schemeClr val="tx1"/>
                </a:solidFill>
                <a:effectLst/>
              </a:rPr>
              <a:t>ϵ</a:t>
            </a:r>
          </a:p>
          <a:p>
            <a:pPr indent="-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CB46D2-CBCB-57B9-7135-EE891B230588}"/>
              </a:ext>
            </a:extLst>
          </p:cNvPr>
          <p:cNvSpPr txBox="1"/>
          <p:nvPr/>
        </p:nvSpPr>
        <p:spPr>
          <a:xfrm>
            <a:off x="3364691" y="4906516"/>
            <a:ext cx="573265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Simple Linear Regression Model</a:t>
            </a:r>
            <a:br>
              <a:rPr lang="ar-EG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endParaRPr lang="ar-EG" sz="3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26245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DB2F4E-1FF8-0508-17A1-A9348FF8C6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14392" y="1089706"/>
            <a:ext cx="466532" cy="417188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i="1" dirty="0">
                <a:latin typeface="Gabriola" panose="04040605051002020D02" pitchFamily="82" charset="0"/>
              </a:rPr>
              <a:t>.</a:t>
            </a:r>
            <a:endParaRPr lang="ar-EG" b="1" i="1" dirty="0">
              <a:latin typeface="Gabriola" panose="04040605051002020D02" pitchFamily="82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8C97C1-A3C7-4845-C3B3-5677DFBE00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17614" y="2425017"/>
            <a:ext cx="9144000" cy="4168730"/>
          </a:xfrm>
        </p:spPr>
        <p:txBody>
          <a:bodyPr>
            <a:normAutofit fontScale="92500" lnSpcReduction="20000"/>
          </a:bodyPr>
          <a:lstStyle/>
          <a:p>
            <a:endParaRPr lang="en-US" sz="5400" dirty="0">
              <a:latin typeface="Footlight MT Light" panose="0204060206030A020304" pitchFamily="18" charset="0"/>
            </a:endParaRPr>
          </a:p>
          <a:p>
            <a:r>
              <a:rPr lang="en-US" sz="5400" dirty="0" err="1">
                <a:latin typeface="Footlight MT Light" panose="0204060206030A020304" pitchFamily="18" charset="0"/>
              </a:rPr>
              <a:t>y</a:t>
            </a:r>
            <a:r>
              <a:rPr lang="en-US" sz="4000" dirty="0" err="1">
                <a:latin typeface="Footlight MT Light" panose="0204060206030A020304" pitchFamily="18" charset="0"/>
              </a:rPr>
              <a:t>1</a:t>
            </a:r>
            <a:r>
              <a:rPr lang="en-US" sz="5400" dirty="0">
                <a:latin typeface="Footlight MT Light" panose="0204060206030A020304" pitchFamily="18" charset="0"/>
              </a:rPr>
              <a:t> = </a:t>
            </a:r>
            <a:r>
              <a:rPr lang="el-GR" sz="5400" i="1" dirty="0"/>
              <a:t>β</a:t>
            </a:r>
            <a:r>
              <a:rPr lang="el-GR" sz="4000" i="1" dirty="0"/>
              <a:t>0</a:t>
            </a:r>
            <a:r>
              <a:rPr lang="el-GR" sz="5400" dirty="0"/>
              <a:t> + </a:t>
            </a:r>
            <a:r>
              <a:rPr lang="el-GR" sz="5400" i="1" dirty="0"/>
              <a:t>β</a:t>
            </a:r>
            <a:r>
              <a:rPr lang="el-GR" sz="4000" i="1" dirty="0"/>
              <a:t>1</a:t>
            </a:r>
            <a:r>
              <a:rPr lang="en-US" sz="5400" dirty="0">
                <a:latin typeface="Footlight MT Light" panose="0204060206030A020304" pitchFamily="18" charset="0"/>
              </a:rPr>
              <a:t> </a:t>
            </a:r>
            <a:r>
              <a:rPr lang="en-US" sz="5400" dirty="0" err="1">
                <a:latin typeface="Footlight MT Light" panose="0204060206030A020304" pitchFamily="18" charset="0"/>
              </a:rPr>
              <a:t>x</a:t>
            </a:r>
            <a:r>
              <a:rPr lang="en-US" sz="4000" dirty="0" err="1">
                <a:latin typeface="Footlight MT Light" panose="0204060206030A020304" pitchFamily="18" charset="0"/>
              </a:rPr>
              <a:t>1</a:t>
            </a:r>
            <a:r>
              <a:rPr lang="en-US" sz="5400" dirty="0">
                <a:latin typeface="Footlight MT Light" panose="0204060206030A020304" pitchFamily="18" charset="0"/>
              </a:rPr>
              <a:t> + </a:t>
            </a:r>
            <a:r>
              <a:rPr lang="el-GR" sz="5400" i="1" dirty="0"/>
              <a:t>ε</a:t>
            </a:r>
            <a:r>
              <a:rPr lang="el-GR" sz="4000" i="1" dirty="0"/>
              <a:t>1</a:t>
            </a:r>
            <a:r>
              <a:rPr lang="el-GR" sz="5400" dirty="0"/>
              <a:t>, </a:t>
            </a:r>
            <a:endParaRPr lang="en-US" sz="5400" dirty="0"/>
          </a:p>
          <a:p>
            <a:br>
              <a:rPr lang="en-US" sz="5400" dirty="0">
                <a:latin typeface="Footlight MT Light" panose="0204060206030A020304" pitchFamily="18" charset="0"/>
              </a:rPr>
            </a:br>
            <a:r>
              <a:rPr lang="en-US" sz="5400" dirty="0" err="1">
                <a:latin typeface="Footlight MT Light" panose="0204060206030A020304" pitchFamily="18" charset="0"/>
              </a:rPr>
              <a:t>y</a:t>
            </a:r>
            <a:r>
              <a:rPr lang="en-US" sz="4000" dirty="0" err="1">
                <a:latin typeface="Footlight MT Light" panose="0204060206030A020304" pitchFamily="18" charset="0"/>
              </a:rPr>
              <a:t>2</a:t>
            </a:r>
            <a:r>
              <a:rPr lang="en-US" sz="5400" dirty="0">
                <a:latin typeface="Footlight MT Light" panose="0204060206030A020304" pitchFamily="18" charset="0"/>
              </a:rPr>
              <a:t> = </a:t>
            </a:r>
            <a:r>
              <a:rPr lang="el-GR" sz="5400" i="1" dirty="0"/>
              <a:t>β</a:t>
            </a:r>
            <a:r>
              <a:rPr lang="el-GR" sz="4000" i="1" dirty="0"/>
              <a:t>0</a:t>
            </a:r>
            <a:r>
              <a:rPr lang="el-GR" sz="5400" dirty="0"/>
              <a:t> + </a:t>
            </a:r>
            <a:r>
              <a:rPr lang="el-GR" sz="5400" i="1" dirty="0"/>
              <a:t>β</a:t>
            </a:r>
            <a:r>
              <a:rPr lang="el-GR" sz="4000" i="1" dirty="0"/>
              <a:t>1</a:t>
            </a:r>
            <a:r>
              <a:rPr lang="en-US" sz="5400" dirty="0">
                <a:latin typeface="Footlight MT Light" panose="0204060206030A020304" pitchFamily="18" charset="0"/>
              </a:rPr>
              <a:t> </a:t>
            </a:r>
            <a:r>
              <a:rPr lang="en-US" sz="5400" dirty="0" err="1">
                <a:latin typeface="Footlight MT Light" panose="0204060206030A020304" pitchFamily="18" charset="0"/>
              </a:rPr>
              <a:t>x</a:t>
            </a:r>
            <a:r>
              <a:rPr lang="en-US" sz="3600" dirty="0" err="1">
                <a:latin typeface="Footlight MT Light" panose="0204060206030A020304" pitchFamily="18" charset="0"/>
              </a:rPr>
              <a:t>2</a:t>
            </a:r>
            <a:r>
              <a:rPr lang="en-US" sz="5400" dirty="0">
                <a:latin typeface="Footlight MT Light" panose="0204060206030A020304" pitchFamily="18" charset="0"/>
              </a:rPr>
              <a:t> + </a:t>
            </a:r>
            <a:r>
              <a:rPr lang="el-GR" sz="5400" i="1" dirty="0"/>
              <a:t>ε</a:t>
            </a:r>
            <a:r>
              <a:rPr lang="el-GR" sz="4000" i="1" dirty="0"/>
              <a:t>2</a:t>
            </a:r>
            <a:r>
              <a:rPr lang="el-GR" sz="5400" dirty="0"/>
              <a:t>,</a:t>
            </a:r>
            <a:endParaRPr lang="en-US" sz="5400" dirty="0">
              <a:latin typeface="Footlight MT Light" panose="0204060206030A020304" pitchFamily="18" charset="0"/>
            </a:endParaRPr>
          </a:p>
          <a:p>
            <a:pPr algn="l"/>
            <a:r>
              <a:rPr lang="en-US" sz="3200" dirty="0"/>
              <a:t>                        </a:t>
            </a:r>
            <a:r>
              <a:rPr lang="el-GR" sz="3200" dirty="0"/>
              <a:t> .</a:t>
            </a:r>
            <a:br>
              <a:rPr lang="en-US" sz="3200" dirty="0"/>
            </a:br>
            <a:r>
              <a:rPr lang="en-US" sz="3200" dirty="0"/>
              <a:t>                        </a:t>
            </a:r>
            <a:r>
              <a:rPr lang="el-GR" sz="3200" dirty="0"/>
              <a:t> .</a:t>
            </a:r>
            <a:br>
              <a:rPr lang="en-US" sz="3200" dirty="0"/>
            </a:br>
            <a:r>
              <a:rPr lang="el-GR" sz="3200" dirty="0"/>
              <a:t> </a:t>
            </a:r>
            <a:r>
              <a:rPr lang="en-US" sz="3200" dirty="0"/>
              <a:t>                        </a:t>
            </a:r>
            <a:r>
              <a:rPr lang="el-GR" sz="3200" dirty="0"/>
              <a:t>.</a:t>
            </a:r>
            <a:br>
              <a:rPr lang="en-US" sz="5400" dirty="0"/>
            </a:br>
            <a:r>
              <a:rPr lang="el-GR" sz="5400" dirty="0"/>
              <a:t> </a:t>
            </a:r>
            <a:r>
              <a:rPr lang="en-US" sz="5400" dirty="0"/>
              <a:t>            </a:t>
            </a:r>
            <a:r>
              <a:rPr lang="en-US" sz="5400" dirty="0" err="1">
                <a:latin typeface="Footlight MT Light" panose="0204060206030A020304" pitchFamily="18" charset="0"/>
              </a:rPr>
              <a:t>y</a:t>
            </a:r>
            <a:r>
              <a:rPr lang="en-US" sz="3200" dirty="0" err="1">
                <a:latin typeface="Footlight MT Light" panose="0204060206030A020304" pitchFamily="18" charset="0"/>
              </a:rPr>
              <a:t>n</a:t>
            </a:r>
            <a:r>
              <a:rPr lang="en-US" sz="5400" dirty="0">
                <a:latin typeface="Footlight MT Light" panose="0204060206030A020304" pitchFamily="18" charset="0"/>
              </a:rPr>
              <a:t> = </a:t>
            </a:r>
            <a:r>
              <a:rPr lang="el-GR" sz="5400" i="1" dirty="0"/>
              <a:t>β</a:t>
            </a:r>
            <a:r>
              <a:rPr lang="el-GR" sz="4000" i="1" dirty="0"/>
              <a:t>0</a:t>
            </a:r>
            <a:r>
              <a:rPr lang="el-GR" sz="5400" dirty="0"/>
              <a:t> + </a:t>
            </a:r>
            <a:r>
              <a:rPr lang="el-GR" sz="5400" i="1" dirty="0"/>
              <a:t>β</a:t>
            </a:r>
            <a:r>
              <a:rPr lang="el-GR" sz="4000" i="1" dirty="0"/>
              <a:t>1</a:t>
            </a:r>
            <a:r>
              <a:rPr lang="en-US" sz="5400" i="1" dirty="0">
                <a:latin typeface="Footlight MT Light" panose="0204060206030A020304" pitchFamily="18" charset="0"/>
              </a:rPr>
              <a:t> </a:t>
            </a:r>
            <a:r>
              <a:rPr lang="en-US" sz="5400" dirty="0" err="1">
                <a:latin typeface="Footlight MT Light" panose="0204060206030A020304" pitchFamily="18" charset="0"/>
              </a:rPr>
              <a:t>x</a:t>
            </a:r>
            <a:r>
              <a:rPr lang="en-US" sz="4000" dirty="0" err="1">
                <a:latin typeface="Footlight MT Light" panose="0204060206030A020304" pitchFamily="18" charset="0"/>
              </a:rPr>
              <a:t>n</a:t>
            </a:r>
            <a:r>
              <a:rPr lang="en-US" sz="5400" dirty="0">
                <a:latin typeface="Footlight MT Light" panose="0204060206030A020304" pitchFamily="18" charset="0"/>
              </a:rPr>
              <a:t> + </a:t>
            </a:r>
            <a:r>
              <a:rPr lang="el-GR" sz="5400" i="1" dirty="0"/>
              <a:t>ε</a:t>
            </a:r>
            <a:r>
              <a:rPr lang="en-US" sz="4000" i="1" dirty="0">
                <a:latin typeface="Footlight MT Light" panose="0204060206030A020304" pitchFamily="18" charset="0"/>
              </a:rPr>
              <a:t>n</a:t>
            </a:r>
            <a:endParaRPr lang="ar-EG" sz="5400" dirty="0">
              <a:latin typeface="Footlight MT Light" panose="0204060206030A020304" pitchFamily="18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780D127-1FB7-5E2E-B522-C502D2A4923D}"/>
              </a:ext>
            </a:extLst>
          </p:cNvPr>
          <p:cNvSpPr/>
          <p:nvPr/>
        </p:nvSpPr>
        <p:spPr>
          <a:xfrm>
            <a:off x="2457059" y="569167"/>
            <a:ext cx="7722637" cy="1500884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5400" b="1" dirty="0" err="1">
                <a:solidFill>
                  <a:schemeClr val="tx1"/>
                </a:solidFill>
                <a:latin typeface="Footlight MT Light" panose="0204060206030A020304" pitchFamily="18" charset="0"/>
              </a:rPr>
              <a:t>y</a:t>
            </a:r>
            <a:r>
              <a:rPr lang="en-US" sz="4000" b="1" dirty="0" err="1">
                <a:solidFill>
                  <a:schemeClr val="tx1"/>
                </a:solidFill>
                <a:latin typeface="Gabriola" panose="04040605051002020D02" pitchFamily="82" charset="0"/>
              </a:rPr>
              <a:t>i</a:t>
            </a:r>
            <a:r>
              <a:rPr lang="en-US" sz="5400" b="1" dirty="0">
                <a:solidFill>
                  <a:schemeClr val="tx1"/>
                </a:solidFill>
                <a:latin typeface="Footlight MT Light" panose="0204060206030A020304" pitchFamily="18" charset="0"/>
              </a:rPr>
              <a:t> = </a:t>
            </a:r>
            <a:r>
              <a:rPr lang="el-GR" sz="5400" b="1" i="1" dirty="0">
                <a:solidFill>
                  <a:schemeClr val="tx1"/>
                </a:solidFill>
              </a:rPr>
              <a:t>β</a:t>
            </a:r>
            <a:r>
              <a:rPr lang="el-GR" sz="4000" b="1" i="1" dirty="0">
                <a:solidFill>
                  <a:schemeClr val="tx1"/>
                </a:solidFill>
              </a:rPr>
              <a:t>0</a:t>
            </a:r>
            <a:r>
              <a:rPr lang="el-GR" sz="5400" b="1" dirty="0">
                <a:solidFill>
                  <a:schemeClr val="tx1"/>
                </a:solidFill>
              </a:rPr>
              <a:t> + </a:t>
            </a:r>
            <a:r>
              <a:rPr lang="el-GR" sz="5400" b="1" i="1" dirty="0">
                <a:solidFill>
                  <a:schemeClr val="tx1"/>
                </a:solidFill>
              </a:rPr>
              <a:t>β</a:t>
            </a:r>
            <a:r>
              <a:rPr lang="el-GR" sz="4000" b="1" i="1" dirty="0">
                <a:solidFill>
                  <a:schemeClr val="tx1"/>
                </a:solidFill>
              </a:rPr>
              <a:t>1</a:t>
            </a:r>
            <a:r>
              <a:rPr lang="en-US" sz="5400" b="1" dirty="0">
                <a:solidFill>
                  <a:schemeClr val="tx1"/>
                </a:solidFill>
                <a:latin typeface="Footlight MT Light" panose="0204060206030A020304" pitchFamily="18" charset="0"/>
              </a:rPr>
              <a:t> x</a:t>
            </a:r>
            <a:r>
              <a:rPr lang="en-US" sz="4000" b="1" dirty="0">
                <a:solidFill>
                  <a:schemeClr val="tx1"/>
                </a:solidFill>
                <a:latin typeface="Gabriola" panose="04040605051002020D02" pitchFamily="82" charset="0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Gabriola" panose="04040605051002020D02" pitchFamily="82" charset="0"/>
              </a:rPr>
              <a:t>i</a:t>
            </a:r>
            <a:r>
              <a:rPr lang="en-US" sz="5400" b="1" dirty="0">
                <a:solidFill>
                  <a:schemeClr val="tx1"/>
                </a:solidFill>
                <a:latin typeface="Footlight MT Light" panose="0204060206030A020304" pitchFamily="18" charset="0"/>
              </a:rPr>
              <a:t> + </a:t>
            </a:r>
            <a:r>
              <a:rPr lang="el-GR" sz="5400" b="1" i="1" dirty="0">
                <a:solidFill>
                  <a:schemeClr val="tx1"/>
                </a:solidFill>
              </a:rPr>
              <a:t>ε</a:t>
            </a:r>
            <a:r>
              <a:rPr lang="en-US" sz="5400" b="1" i="1" dirty="0">
                <a:solidFill>
                  <a:schemeClr val="tx1"/>
                </a:solidFill>
                <a:latin typeface="Footlight MT Light" panose="0204060206030A020304" pitchFamily="18" charset="0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Gabriola" panose="04040605051002020D02" pitchFamily="82" charset="0"/>
              </a:rPr>
              <a:t>i</a:t>
            </a:r>
            <a:endParaRPr lang="ar-EG" sz="5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4916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897A0DF-D190-840C-D6FB-8F3347005491}"/>
                  </a:ext>
                </a:extLst>
              </p:cNvPr>
              <p:cNvSpPr>
                <a:spLocks noGrp="1"/>
              </p:cNvSpPr>
              <p:nvPr>
                <p:ph type="ctrTitle"/>
              </p:nvPr>
            </p:nvSpPr>
            <p:spPr>
              <a:xfrm>
                <a:off x="1524000" y="1122363"/>
                <a:ext cx="9144000" cy="2689614"/>
              </a:xfrm>
            </p:spPr>
            <p:txBody>
              <a:bodyPr>
                <a:noAutofit/>
              </a:bodyPr>
              <a:lstStyle/>
              <a:p>
                <a:pPr algn="ctr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ar-EG" sz="5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ar-EG" sz="540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m:rPr>
                                <m:nor/>
                              </m:rPr>
                              <a:rPr lang="en-US" sz="5400" dirty="0">
                                <a:latin typeface="Footlight MT Light" panose="0204060206030A020304" pitchFamily="18" charset="0"/>
                              </a:rPr>
                              <m:t>y</m:t>
                            </m:r>
                            <m:r>
                              <m:rPr>
                                <m:nor/>
                              </m:rPr>
                              <a:rPr lang="en-US" sz="4400" dirty="0" smtClean="0">
                                <a:latin typeface="Footlight MT Light" panose="0204060206030A0203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m:rPr>
                                <m:nor/>
                              </m:rPr>
                              <a:rPr lang="en-US" sz="5400" dirty="0">
                                <a:latin typeface="Footlight MT Light" panose="0204060206030A020304" pitchFamily="18" charset="0"/>
                              </a:rPr>
                              <m:t>y</m:t>
                            </m:r>
                            <m:r>
                              <m:rPr>
                                <m:nor/>
                              </m:rPr>
                              <a:rPr lang="en-US" sz="4400" b="0" i="0" dirty="0" smtClean="0">
                                <a:latin typeface="Footlight MT Light" panose="0204060206030A020304" pitchFamily="18" charset="0"/>
                              </a:rPr>
                              <m:t>2</m:t>
                            </m:r>
                          </m:e>
                          <m:e>
                            <m:r>
                              <a:rPr lang="ar-EG" sz="5400" i="1" smtClean="0">
                                <a:latin typeface="Cambria Math" panose="02040503050406030204" pitchFamily="18" charset="0"/>
                              </a:rPr>
                              <m:t>⋮</m:t>
                            </m:r>
                          </m:e>
                          <m:e>
                            <m:r>
                              <m:rPr>
                                <m:nor/>
                              </m:rPr>
                              <a:rPr lang="en-US" sz="5400" dirty="0">
                                <a:latin typeface="Footlight MT Light" panose="0204060206030A020304" pitchFamily="18" charset="0"/>
                              </a:rPr>
                              <m:t>y</m:t>
                            </m:r>
                            <m:r>
                              <m:rPr>
                                <m:nor/>
                              </m:rPr>
                              <a:rPr lang="en-US" sz="3600" dirty="0" smtClean="0">
                                <a:latin typeface="Footlight MT Light" panose="0204060206030A020304" pitchFamily="18" charset="0"/>
                              </a:rPr>
                              <m:t>n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sz="5400" dirty="0"/>
                  <a:t> = </a:t>
                </a:r>
                <a:r>
                  <a:rPr lang="el-GR" sz="5400" i="1" dirty="0"/>
                  <a:t>β</a:t>
                </a:r>
                <a:r>
                  <a:rPr lang="el-GR" sz="3200" i="1" dirty="0"/>
                  <a:t>0</a:t>
                </a:r>
                <a:r>
                  <a:rPr lang="en-US" sz="4400" i="1" dirty="0"/>
                  <a:t>  </a:t>
                </a:r>
                <a:r>
                  <a:rPr lang="en-US" sz="4400" dirty="0"/>
                  <a:t>+ </a:t>
                </a:r>
                <a:r>
                  <a:rPr lang="el-GR" sz="5400" i="1" dirty="0"/>
                  <a:t>β</a:t>
                </a:r>
                <a:r>
                  <a:rPr lang="el-GR" sz="3200" i="1" dirty="0"/>
                  <a:t>1</a:t>
                </a:r>
                <a:r>
                  <a:rPr lang="en-US" sz="4400" i="1" dirty="0"/>
                  <a:t> </a:t>
                </a:r>
                <a:r>
                  <a:rPr lang="ar-EG" sz="4400" i="1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ar-EG" sz="5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ar-EG" sz="540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m:rPr>
                                <m:nor/>
                              </m:rPr>
                              <a:rPr lang="en-US" sz="5400" dirty="0">
                                <a:latin typeface="Footlight MT Light" panose="0204060206030A020304" pitchFamily="18" charset="0"/>
                              </a:rPr>
                              <m:t>x</m:t>
                            </m:r>
                            <m:r>
                              <m:rPr>
                                <m:nor/>
                              </m:rPr>
                              <a:rPr lang="en-US" sz="4400" dirty="0" smtClean="0">
                                <a:latin typeface="Footlight MT Light" panose="0204060206030A0203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m:rPr>
                                <m:nor/>
                              </m:rPr>
                              <a:rPr lang="en-US" sz="5400" dirty="0">
                                <a:latin typeface="Footlight MT Light" panose="0204060206030A020304" pitchFamily="18" charset="0"/>
                              </a:rPr>
                              <m:t>x</m:t>
                            </m:r>
                            <m:r>
                              <m:rPr>
                                <m:nor/>
                              </m:rPr>
                              <a:rPr lang="en-US" sz="4000" dirty="0" smtClean="0">
                                <a:latin typeface="Footlight MT Light" panose="0204060206030A020304" pitchFamily="18" charset="0"/>
                              </a:rPr>
                              <m:t>2</m:t>
                            </m:r>
                          </m:e>
                          <m:e>
                            <m:r>
                              <a:rPr lang="ar-EG" sz="5400" i="1" smtClean="0">
                                <a:latin typeface="Cambria Math" panose="02040503050406030204" pitchFamily="18" charset="0"/>
                              </a:rPr>
                              <m:t>⋮</m:t>
                            </m:r>
                          </m:e>
                          <m:e>
                            <m:r>
                              <m:rPr>
                                <m:nor/>
                              </m:rPr>
                              <a:rPr lang="en-US" sz="5400" dirty="0">
                                <a:latin typeface="Footlight MT Light" panose="0204060206030A020304" pitchFamily="18" charset="0"/>
                              </a:rPr>
                              <m:t>x</m:t>
                            </m:r>
                            <m:r>
                              <m:rPr>
                                <m:nor/>
                              </m:rPr>
                              <a:rPr lang="en-US" sz="4400" dirty="0" smtClean="0">
                                <a:latin typeface="Footlight MT Light" panose="0204060206030A020304" pitchFamily="18" charset="0"/>
                              </a:rPr>
                              <m:t>n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sz="5400" dirty="0"/>
                  <a:t>  + 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ar-EG" sz="5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ar-EG" sz="540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m:rPr>
                                <m:nor/>
                              </m:rPr>
                              <a:rPr lang="el-GR" sz="5400" i="1" dirty="0"/>
                              <m:t>ε</m:t>
                            </m:r>
                            <m:r>
                              <m:rPr>
                                <m:nor/>
                              </m:rPr>
                              <a:rPr lang="el-GR" sz="4400" i="1" dirty="0" smtClean="0"/>
                              <m:t>1</m:t>
                            </m:r>
                          </m:e>
                          <m:e>
                            <m:r>
                              <m:rPr>
                                <m:nor/>
                              </m:rPr>
                              <a:rPr lang="el-GR" sz="5400" i="1" dirty="0"/>
                              <m:t>ε</m:t>
                            </m:r>
                            <m:r>
                              <m:rPr>
                                <m:nor/>
                              </m:rPr>
                              <a:rPr lang="en-US" sz="4400" b="0" i="1" dirty="0" smtClean="0"/>
                              <m:t>2</m:t>
                            </m:r>
                          </m:e>
                          <m:e>
                            <m:r>
                              <a:rPr lang="ar-EG" sz="5400" i="1" smtClean="0">
                                <a:latin typeface="Cambria Math" panose="02040503050406030204" pitchFamily="18" charset="0"/>
                              </a:rPr>
                              <m:t>⋮</m:t>
                            </m:r>
                          </m:e>
                          <m:e>
                            <m:r>
                              <m:rPr>
                                <m:nor/>
                              </m:rPr>
                              <a:rPr lang="el-GR" sz="5400" i="1" dirty="0"/>
                              <m:t>ε</m:t>
                            </m:r>
                            <m:r>
                              <m:rPr>
                                <m:nor/>
                              </m:rPr>
                              <a:rPr lang="en-US" sz="4400" i="1" dirty="0" smtClean="0">
                                <a:latin typeface="Footlight MT Light" panose="0204060206030A020304" pitchFamily="18" charset="0"/>
                              </a:rPr>
                              <m:t>n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sz="5400" dirty="0"/>
                  <a:t> </a:t>
                </a:r>
                <a:endParaRPr lang="ar-EG" sz="54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897A0DF-D190-840C-D6FB-8F334700549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ctrTitle"/>
              </p:nvPr>
            </p:nvSpPr>
            <p:spPr>
              <a:xfrm>
                <a:off x="1524000" y="1122363"/>
                <a:ext cx="9144000" cy="2689614"/>
              </a:xfrm>
              <a:blipFill>
                <a:blip r:embed="rId2"/>
                <a:stretch>
                  <a:fillRect t="-10658"/>
                </a:stretch>
              </a:blipFill>
            </p:spPr>
            <p:txBody>
              <a:bodyPr/>
              <a:lstStyle/>
              <a:p>
                <a:r>
                  <a:rPr lang="ar-E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4A66FE7E-66C6-008F-D071-FC39FD8505C0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1524000" y="4482118"/>
                <a:ext cx="9144000" cy="1655762"/>
              </a:xfrm>
            </p:spPr>
            <p:txBody>
              <a:bodyPr>
                <a:normAutofit/>
              </a:bodyPr>
              <a:lstStyle/>
              <a:p>
                <a:endParaRPr lang="ar-EG" dirty="0"/>
              </a:p>
              <a:p>
                <a:r>
                  <a:rPr lang="en-US" sz="6600" i="0" dirty="0">
                    <a:solidFill>
                      <a:schemeClr val="tx1"/>
                    </a:solidFill>
                    <a:effectLst/>
                  </a:rPr>
                  <a:t>=  </a:t>
                </a:r>
                <a:r>
                  <a:rPr lang="en-US" sz="6600" i="1" dirty="0">
                    <a:solidFill>
                      <a:schemeClr val="tx1"/>
                    </a:solidFill>
                    <a:effectLst/>
                  </a:rPr>
                  <a:t>β</a:t>
                </a:r>
                <a:r>
                  <a:rPr lang="en-US" sz="2800" i="1" dirty="0">
                    <a:solidFill>
                      <a:schemeClr val="tx1"/>
                    </a:solidFill>
                  </a:rPr>
                  <a:t>0</a:t>
                </a:r>
                <a:r>
                  <a:rPr lang="en-US" sz="6600" i="1" dirty="0">
                    <a:solidFill>
                      <a:schemeClr val="tx1"/>
                    </a:solidFill>
                    <a:effectLst/>
                  </a:rPr>
                  <a:t>  </a:t>
                </a:r>
                <a:r>
                  <a:rPr lang="en-US" sz="6600" i="0" dirty="0">
                    <a:solidFill>
                      <a:schemeClr val="tx1"/>
                    </a:solidFill>
                    <a:effectLst/>
                  </a:rPr>
                  <a:t>+ </a:t>
                </a:r>
                <a:r>
                  <a:rPr lang="en-US" sz="6600" i="1" dirty="0">
                    <a:solidFill>
                      <a:schemeClr val="tx1"/>
                    </a:solidFill>
                    <a:effectLst/>
                  </a:rPr>
                  <a:t>β</a:t>
                </a:r>
                <a:r>
                  <a:rPr lang="en-US" sz="2800" i="1" dirty="0">
                    <a:solidFill>
                      <a:schemeClr val="tx1"/>
                    </a:solidFill>
                    <a:effectLst/>
                  </a:rPr>
                  <a:t>1  </a:t>
                </a:r>
                <a:r>
                  <a:rPr lang="en-US" sz="6600" i="1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ar-EG" sz="66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6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sz="66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6600" i="0" dirty="0">
                    <a:solidFill>
                      <a:schemeClr val="tx1"/>
                    </a:solidFill>
                    <a:effectLst/>
                  </a:rPr>
                  <a:t>+</a:t>
                </a:r>
                <a:endParaRPr lang="en-US" sz="6600" i="1" dirty="0">
                  <a:solidFill>
                    <a:schemeClr val="tx1"/>
                  </a:solidFill>
                  <a:effectLst/>
                </a:endParaRPr>
              </a:p>
              <a:p>
                <a:endParaRPr lang="ar-EG" dirty="0"/>
              </a:p>
            </p:txBody>
          </p:sp>
        </mc:Choice>
        <mc:Fallback xmlns="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4A66FE7E-66C6-008F-D071-FC39FD8505C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1524000" y="4482118"/>
                <a:ext cx="9144000" cy="1655762"/>
              </a:xfrm>
              <a:blipFill>
                <a:blip r:embed="rId3"/>
                <a:stretch>
                  <a:fillRect b="-15809"/>
                </a:stretch>
              </a:blipFill>
            </p:spPr>
            <p:txBody>
              <a:bodyPr/>
              <a:lstStyle/>
              <a:p>
                <a:r>
                  <a:rPr lang="ar-E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9F6B186-C664-D558-DCE9-55F13CA04497}"/>
                  </a:ext>
                </a:extLst>
              </p:cNvPr>
              <p:cNvSpPr txBox="1"/>
              <p:nvPr/>
            </p:nvSpPr>
            <p:spPr>
              <a:xfrm>
                <a:off x="3055774" y="4812307"/>
                <a:ext cx="527180" cy="923330"/>
              </a:xfrm>
              <a:prstGeom prst="rect">
                <a:avLst/>
              </a:prstGeom>
              <a:noFill/>
            </p:spPr>
            <p:txBody>
              <a:bodyPr wrap="square" lIns="0" tIns="0" rIns="0" bIns="0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ar-EG" sz="6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6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ar-EG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9F6B186-C664-D558-DCE9-55F13CA044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5774" y="4812307"/>
                <a:ext cx="527180" cy="92333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ar-E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60539C0-3502-12DF-9439-EE53CF9585AB}"/>
                  </a:ext>
                </a:extLst>
              </p:cNvPr>
              <p:cNvSpPr txBox="1"/>
              <p:nvPr/>
            </p:nvSpPr>
            <p:spPr>
              <a:xfrm>
                <a:off x="8248261" y="4906100"/>
                <a:ext cx="856475" cy="10156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ar-EG" sz="6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nor/>
                            </m:rPr>
                            <a:rPr lang="el-GR" sz="6000" i="1" dirty="0" smtClean="0"/>
                            <m:t>ε</m:t>
                          </m:r>
                        </m:e>
                      </m:acc>
                    </m:oMath>
                  </m:oMathPara>
                </a14:m>
                <a:endParaRPr lang="ar-EG" sz="60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60539C0-3502-12DF-9439-EE53CF9585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8261" y="4906100"/>
                <a:ext cx="856475" cy="101566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ar-E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464756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65DD5DD-714B-05F6-A45C-AAB2EC0217F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87198" y="226504"/>
                <a:ext cx="10515600" cy="6258272"/>
              </a:xfrm>
            </p:spPr>
            <p:txBody>
              <a:bodyPr>
                <a:normAutofit fontScale="90000"/>
              </a:bodyPr>
              <a:lstStyle/>
              <a:p>
                <a:pPr algn="ctr"/>
                <a:br>
                  <a:rPr lang="ar-EG" sz="4000" i="1" dirty="0">
                    <a:latin typeface="Cambria Math" panose="02040503050406030204" pitchFamily="18" charset="0"/>
                  </a:rPr>
                </a:br>
                <a:br>
                  <a:rPr lang="ar-EG" sz="4000" i="1" dirty="0">
                    <a:latin typeface="Cambria Math" panose="02040503050406030204" pitchFamily="18" charset="0"/>
                  </a:rPr>
                </a:br>
                <a:br>
                  <a:rPr lang="ar-EG" sz="4000" i="1" dirty="0">
                    <a:latin typeface="Cambria Math" panose="02040503050406030204" pitchFamily="18" charset="0"/>
                  </a:rPr>
                </a:br>
                <a:br>
                  <a:rPr lang="ar-EG" sz="4000" i="1" dirty="0">
                    <a:latin typeface="Cambria Math" panose="02040503050406030204" pitchFamily="18" charset="0"/>
                  </a:rPr>
                </a:br>
                <a:br>
                  <a:rPr lang="ar-EG" sz="4000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ar-EG" sz="4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ar-EG" sz="400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m:rPr>
                                <m:nor/>
                              </m:rPr>
                              <a:rPr lang="en-US" sz="4000" dirty="0">
                                <a:latin typeface="Footlight MT Light" panose="0204060206030A020304" pitchFamily="18" charset="0"/>
                              </a:rPr>
                              <m:t>y</m:t>
                            </m:r>
                            <m:r>
                              <m:rPr>
                                <m:nor/>
                              </m:rPr>
                              <a:rPr lang="en-US" sz="3200" dirty="0" smtClean="0">
                                <a:latin typeface="Footlight MT Light" panose="0204060206030A0203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m:rPr>
                                <m:nor/>
                              </m:rPr>
                              <a:rPr lang="en-US" sz="4000" dirty="0">
                                <a:latin typeface="Footlight MT Light" panose="0204060206030A020304" pitchFamily="18" charset="0"/>
                              </a:rPr>
                              <m:t>y</m:t>
                            </m:r>
                            <m:r>
                              <m:rPr>
                                <m:nor/>
                              </m:rPr>
                              <a:rPr lang="en-US" sz="3200" b="0" i="0" dirty="0" smtClean="0">
                                <a:latin typeface="Footlight MT Light" panose="0204060206030A020304" pitchFamily="18" charset="0"/>
                              </a:rPr>
                              <m:t>2</m:t>
                            </m:r>
                          </m:e>
                          <m:e>
                            <m:r>
                              <a:rPr lang="ar-EG" sz="4000" i="1" smtClean="0">
                                <a:latin typeface="Cambria Math" panose="02040503050406030204" pitchFamily="18" charset="0"/>
                              </a:rPr>
                              <m:t>⋮</m:t>
                            </m:r>
                          </m:e>
                          <m:e>
                            <m:r>
                              <m:rPr>
                                <m:nor/>
                              </m:rPr>
                              <a:rPr lang="en-US" sz="4000" dirty="0">
                                <a:latin typeface="Footlight MT Light" panose="0204060206030A020304" pitchFamily="18" charset="0"/>
                              </a:rPr>
                              <m:t>y</m:t>
                            </m:r>
                            <m:r>
                              <m:rPr>
                                <m:nor/>
                              </m:rPr>
                              <a:rPr lang="en-US" sz="2400" dirty="0" smtClean="0">
                                <a:latin typeface="Footlight MT Light" panose="0204060206030A020304" pitchFamily="18" charset="0"/>
                              </a:rPr>
                              <m:t>n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sz="4000" dirty="0"/>
                  <a:t> = </a:t>
                </a:r>
                <a:r>
                  <a:rPr lang="el-GR" sz="4000" i="1" dirty="0"/>
                  <a:t>β</a:t>
                </a:r>
                <a:r>
                  <a:rPr lang="el-GR" sz="2000" i="1" dirty="0"/>
                  <a:t>0</a:t>
                </a:r>
                <a:r>
                  <a:rPr lang="en-US" sz="3200" i="1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ar-EG" sz="4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ar-EG" sz="400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m:rPr>
                                <m:nor/>
                              </m:rPr>
                              <a:rPr lang="en-US" sz="4000" b="0" i="0" dirty="0" smtClean="0">
                                <a:latin typeface="Footlight MT Light" panose="0204060206030A0203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m:rPr>
                                <m:nor/>
                              </m:rPr>
                              <a:rPr lang="en-US" sz="4000" b="0" i="0" dirty="0" smtClean="0">
                                <a:latin typeface="Footlight MT Light" panose="0204060206030A0203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ar-EG" sz="4000" i="1" smtClean="0">
                                <a:latin typeface="Cambria Math" panose="02040503050406030204" pitchFamily="18" charset="0"/>
                              </a:rPr>
                              <m:t>⋮</m:t>
                            </m:r>
                          </m:e>
                          <m:e>
                            <m: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sz="3200" i="1" dirty="0"/>
                  <a:t> </a:t>
                </a:r>
                <a:r>
                  <a:rPr lang="en-US" sz="3200" dirty="0"/>
                  <a:t>+ </a:t>
                </a:r>
                <a:r>
                  <a:rPr lang="el-GR" sz="4000" i="1" dirty="0"/>
                  <a:t>β</a:t>
                </a:r>
                <a:r>
                  <a:rPr lang="el-GR" sz="2000" i="1" dirty="0"/>
                  <a:t>1</a:t>
                </a:r>
                <a:r>
                  <a:rPr lang="en-US" sz="3200" i="1" dirty="0"/>
                  <a:t> </a:t>
                </a:r>
                <a:r>
                  <a:rPr lang="ar-EG" sz="3200" i="1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ar-EG" sz="4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ar-EG" sz="400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m:rPr>
                                <m:nor/>
                              </m:rPr>
                              <a:rPr lang="en-US" sz="4000" dirty="0">
                                <a:latin typeface="Footlight MT Light" panose="0204060206030A020304" pitchFamily="18" charset="0"/>
                              </a:rPr>
                              <m:t>x</m:t>
                            </m:r>
                            <m:r>
                              <m:rPr>
                                <m:nor/>
                              </m:rPr>
                              <a:rPr lang="en-US" sz="3200" dirty="0" smtClean="0">
                                <a:latin typeface="Footlight MT Light" panose="0204060206030A0203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m:rPr>
                                <m:nor/>
                              </m:rPr>
                              <a:rPr lang="en-US" sz="4000" dirty="0">
                                <a:latin typeface="Footlight MT Light" panose="0204060206030A020304" pitchFamily="18" charset="0"/>
                              </a:rPr>
                              <m:t>x</m:t>
                            </m:r>
                            <m:r>
                              <m:rPr>
                                <m:nor/>
                              </m:rPr>
                              <a:rPr lang="en-US" sz="2800" dirty="0" smtClean="0">
                                <a:latin typeface="Footlight MT Light" panose="0204060206030A020304" pitchFamily="18" charset="0"/>
                              </a:rPr>
                              <m:t>2</m:t>
                            </m:r>
                          </m:e>
                          <m:e>
                            <m:r>
                              <a:rPr lang="ar-EG" sz="4000" i="1" smtClean="0">
                                <a:latin typeface="Cambria Math" panose="02040503050406030204" pitchFamily="18" charset="0"/>
                              </a:rPr>
                              <m:t>⋮</m:t>
                            </m:r>
                          </m:e>
                          <m:e>
                            <m:r>
                              <m:rPr>
                                <m:nor/>
                              </m:rPr>
                              <a:rPr lang="en-US" sz="4000" dirty="0">
                                <a:latin typeface="Footlight MT Light" panose="0204060206030A020304" pitchFamily="18" charset="0"/>
                              </a:rPr>
                              <m:t>x</m:t>
                            </m:r>
                            <m:r>
                              <m:rPr>
                                <m:nor/>
                              </m:rPr>
                              <a:rPr lang="en-US" sz="3200" dirty="0" smtClean="0">
                                <a:latin typeface="Footlight MT Light" panose="0204060206030A020304" pitchFamily="18" charset="0"/>
                              </a:rPr>
                              <m:t>n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sz="4000" dirty="0"/>
                  <a:t>  + 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ar-EG" sz="4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ar-EG" sz="400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m:rPr>
                                <m:nor/>
                              </m:rPr>
                              <a:rPr lang="el-GR" sz="4000" i="1" dirty="0"/>
                              <m:t>ε</m:t>
                            </m:r>
                            <m:r>
                              <m:rPr>
                                <m:nor/>
                              </m:rPr>
                              <a:rPr lang="el-GR" sz="3200" i="1" dirty="0" smtClean="0"/>
                              <m:t>1</m:t>
                            </m:r>
                          </m:e>
                          <m:e>
                            <m:r>
                              <m:rPr>
                                <m:nor/>
                              </m:rPr>
                              <a:rPr lang="el-GR" sz="4000" i="1" dirty="0"/>
                              <m:t>ε</m:t>
                            </m:r>
                            <m:r>
                              <m:rPr>
                                <m:nor/>
                              </m:rPr>
                              <a:rPr lang="en-US" sz="3200" b="0" i="1" dirty="0" smtClean="0"/>
                              <m:t>2</m:t>
                            </m:r>
                          </m:e>
                          <m:e>
                            <m:r>
                              <a:rPr lang="ar-EG" sz="4000" i="1" smtClean="0">
                                <a:latin typeface="Cambria Math" panose="02040503050406030204" pitchFamily="18" charset="0"/>
                              </a:rPr>
                              <m:t>⋮</m:t>
                            </m:r>
                          </m:e>
                          <m:e>
                            <m:r>
                              <m:rPr>
                                <m:nor/>
                              </m:rPr>
                              <a:rPr lang="el-GR" sz="4000" i="1" dirty="0"/>
                              <m:t>ε</m:t>
                            </m:r>
                            <m:r>
                              <m:rPr>
                                <m:nor/>
                              </m:rPr>
                              <a:rPr lang="en-US" sz="3200" i="1" dirty="0" smtClean="0">
                                <a:latin typeface="Footlight MT Light" panose="0204060206030A020304" pitchFamily="18" charset="0"/>
                              </a:rPr>
                              <m:t>n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sz="4000" dirty="0"/>
                  <a:t> </a:t>
                </a:r>
                <a:br>
                  <a:rPr lang="en-US" sz="4000" dirty="0"/>
                </a:br>
                <a:br>
                  <a:rPr lang="ar-EG" sz="4400" dirty="0"/>
                </a:br>
                <a:br>
                  <a:rPr lang="ar-EG" dirty="0"/>
                </a:b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ar-EG" sz="4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ar-EG" sz="40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m:rPr>
                                <m:nor/>
                              </m:rPr>
                              <a:rPr lang="en-US" sz="4000" dirty="0">
                                <a:latin typeface="Footlight MT Light" panose="0204060206030A020304" pitchFamily="18" charset="0"/>
                              </a:rPr>
                              <m:t>y</m:t>
                            </m:r>
                            <m:r>
                              <m:rPr>
                                <m:nor/>
                              </m:rPr>
                              <a:rPr lang="en-US" sz="3100" dirty="0" smtClean="0">
                                <a:latin typeface="Footlight MT Light" panose="0204060206030A0203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m:rPr>
                                <m:nor/>
                              </m:rPr>
                              <a:rPr lang="en-US" sz="4000" dirty="0">
                                <a:latin typeface="Footlight MT Light" panose="0204060206030A020304" pitchFamily="18" charset="0"/>
                              </a:rPr>
                              <m:t>y</m:t>
                            </m:r>
                            <m:r>
                              <m:rPr>
                                <m:nor/>
                              </m:rPr>
                              <a:rPr lang="en-US" sz="3100" b="0" i="0" dirty="0" smtClean="0">
                                <a:latin typeface="Footlight MT Light" panose="0204060206030A020304" pitchFamily="18" charset="0"/>
                              </a:rPr>
                              <m:t>2</m:t>
                            </m:r>
                          </m:e>
                          <m:e>
                            <m:r>
                              <a:rPr lang="ar-EG" sz="4000" i="1">
                                <a:latin typeface="Cambria Math" panose="02040503050406030204" pitchFamily="18" charset="0"/>
                              </a:rPr>
                              <m:t>⋮</m:t>
                            </m:r>
                          </m:e>
                          <m:e>
                            <m:r>
                              <m:rPr>
                                <m:nor/>
                              </m:rPr>
                              <a:rPr lang="en-US" sz="4000" dirty="0">
                                <a:latin typeface="Footlight MT Light" panose="0204060206030A020304" pitchFamily="18" charset="0"/>
                              </a:rPr>
                              <m:t>y</m:t>
                            </m:r>
                            <m:r>
                              <m:rPr>
                                <m:nor/>
                              </m:rPr>
                              <a:rPr lang="en-US" sz="2700" dirty="0" smtClean="0">
                                <a:latin typeface="Footlight MT Light" panose="0204060206030A020304" pitchFamily="18" charset="0"/>
                              </a:rPr>
                              <m:t>n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sz="4000" dirty="0"/>
                  <a:t>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4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40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m:rPr>
                                  <m:nor/>
                                </m:rPr>
                                <a:rPr lang="en-US" sz="4000" dirty="0" smtClean="0">
                                  <a:latin typeface="Footlight MT Light" panose="0204060206030A020304" pitchFamily="18" charset="0"/>
                                </a:rPr>
                                <m:t>x</m:t>
                              </m:r>
                              <m:r>
                                <m:rPr>
                                  <m:nor/>
                                </m:rPr>
                                <a:rPr lang="en-US" sz="3200" dirty="0" smtClean="0">
                                  <a:latin typeface="Footlight MT Light" panose="0204060206030A0203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m:rPr>
                                  <m:nor/>
                                </m:rPr>
                                <a:rPr lang="en-US" sz="4000" dirty="0" smtClean="0">
                                  <a:latin typeface="Footlight MT Light" panose="0204060206030A020304" pitchFamily="18" charset="0"/>
                                </a:rPr>
                                <m:t>x</m:t>
                              </m:r>
                              <m:r>
                                <m:rPr>
                                  <m:nor/>
                                </m:rPr>
                                <a:rPr lang="en-US" sz="2800" dirty="0" smtClean="0">
                                  <a:latin typeface="Footlight MT Light" panose="0204060206030A0203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eqArr>
                                <m:eqArrPr>
                                  <m:ctrlPr>
                                    <a:rPr lang="en-US" sz="4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sz="4000" i="1" smtClean="0">
                                      <a:latin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  <m:e>
                                  <m:r>
                                    <a:rPr lang="ar-EG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eqArr>
                            </m:e>
                            <m:e>
                              <m:eqArr>
                                <m:eqArrPr>
                                  <m:ctrlPr>
                                    <a:rPr lang="en-US" sz="4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sz="4000" i="1" smtClean="0">
                                      <a:latin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  <m:e>
                                  <m:r>
                                    <m:rPr>
                                      <m:nor/>
                                    </m:rPr>
                                    <a:rPr lang="en-US" dirty="0">
                                      <a:latin typeface="Footlight MT Light" panose="0204060206030A020304" pitchFamily="18" charset="0"/>
                                    </a:rPr>
                                    <m:t>x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sz="2800" dirty="0" smtClean="0">
                                      <a:latin typeface="Footlight MT Light" panose="0204060206030A020304" pitchFamily="18" charset="0"/>
                                    </a:rPr>
                                    <m:t>n</m:t>
                                  </m:r>
                                </m:e>
                              </m:eqArr>
                            </m:e>
                          </m:mr>
                        </m:m>
                      </m:e>
                    </m:d>
                  </m:oMath>
                </a14:m>
                <a:r>
                  <a:rPr lang="en-US" sz="40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ar-EG" sz="4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ar-EG" sz="40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nor/>
                                </m:rPr>
                                <a:rPr lang="el-GR" sz="4000" i="1" dirty="0" smtClean="0"/>
                                <m:t>β</m:t>
                              </m:r>
                              <m:r>
                                <m:rPr>
                                  <m:nor/>
                                </m:rPr>
                                <a:rPr lang="el-GR" sz="2200" i="1" dirty="0" smtClean="0"/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m:rPr>
                                  <m:nor/>
                                </m:rPr>
                                <a:rPr lang="el-GR" sz="4000" i="1" dirty="0" smtClean="0"/>
                                <m:t>β</m:t>
                              </m:r>
                              <m:r>
                                <m:rPr>
                                  <m:nor/>
                                </m:rPr>
                                <a:rPr lang="el-GR" sz="2200" i="1" dirty="0" smtClean="0"/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4000" dirty="0"/>
                  <a:t> + 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ar-EG" sz="4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ar-EG" sz="40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m:rPr>
                                <m:nor/>
                              </m:rPr>
                              <a:rPr lang="el-GR" sz="4000" i="1" dirty="0"/>
                              <m:t>ε</m:t>
                            </m:r>
                            <m:r>
                              <m:rPr>
                                <m:nor/>
                              </m:rPr>
                              <a:rPr lang="el-GR" sz="3100" i="1" dirty="0" smtClean="0"/>
                              <m:t>1</m:t>
                            </m:r>
                          </m:e>
                          <m:e>
                            <m:r>
                              <m:rPr>
                                <m:nor/>
                              </m:rPr>
                              <a:rPr lang="el-GR" sz="4000" i="1" dirty="0"/>
                              <m:t>ε</m:t>
                            </m:r>
                            <m:r>
                              <m:rPr>
                                <m:nor/>
                              </m:rPr>
                              <a:rPr lang="en-US" sz="3100" b="0" i="1" dirty="0" smtClean="0"/>
                              <m:t>2</m:t>
                            </m:r>
                          </m:e>
                          <m:e>
                            <m:r>
                              <a:rPr lang="ar-EG" sz="4000" i="1">
                                <a:latin typeface="Cambria Math" panose="02040503050406030204" pitchFamily="18" charset="0"/>
                              </a:rPr>
                              <m:t>⋮</m:t>
                            </m:r>
                          </m:e>
                          <m:e>
                            <m:r>
                              <m:rPr>
                                <m:nor/>
                              </m:rPr>
                              <a:rPr lang="el-GR" sz="4000" i="1" dirty="0"/>
                              <m:t>ε</m:t>
                            </m:r>
                            <m:r>
                              <m:rPr>
                                <m:nor/>
                              </m:rPr>
                              <a:rPr lang="en-US" sz="3100" i="1" dirty="0" smtClean="0">
                                <a:latin typeface="Footlight MT Light" panose="0204060206030A020304" pitchFamily="18" charset="0"/>
                              </a:rPr>
                              <m:t>n</m:t>
                            </m:r>
                          </m:e>
                        </m:eqArr>
                      </m:e>
                    </m:d>
                  </m:oMath>
                </a14:m>
                <a:br>
                  <a:rPr lang="en-US" dirty="0"/>
                </a:br>
                <a:br>
                  <a:rPr lang="en-US" dirty="0"/>
                </a:br>
                <a:r>
                  <a:rPr lang="en-US" sz="5300" b="1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ar-EG" sz="6000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60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acc>
                  </m:oMath>
                </a14:m>
                <a:r>
                  <a:rPr lang="en-US" sz="6000" b="1" dirty="0"/>
                  <a:t> </a:t>
                </a:r>
                <a:r>
                  <a:rPr lang="en-US" sz="6700" b="1" dirty="0"/>
                  <a:t> = 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ar-EG" sz="6700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67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acc>
                    <m:r>
                      <a:rPr lang="en-US" sz="67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ar-EG" sz="6700" b="1" i="1" smtClean="0"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⃑"/>
                        <m:ctrlPr>
                          <a:rPr lang="ar-EG" sz="6700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nor/>
                          </m:rPr>
                          <a:rPr lang="el-GR" sz="6700" b="1" i="1" dirty="0" smtClean="0"/>
                          <m:t>β</m:t>
                        </m:r>
                      </m:e>
                    </m:acc>
                    <m:r>
                      <a:rPr lang="en-US" sz="6700" b="1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6700" b="1" dirty="0"/>
                  <a:t>​​  + 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ar-EG" sz="6700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nor/>
                          </m:rPr>
                          <a:rPr lang="el-GR" sz="6700" b="1" i="1" dirty="0" smtClean="0"/>
                          <m:t>ε</m:t>
                        </m:r>
                      </m:e>
                    </m:acc>
                  </m:oMath>
                </a14:m>
                <a:br>
                  <a:rPr lang="en-US" sz="6000" b="1" i="1" dirty="0"/>
                </a:br>
                <a:br>
                  <a:rPr lang="ar-EG" dirty="0"/>
                </a:br>
                <a:br>
                  <a:rPr lang="ar-EG" dirty="0"/>
                </a:br>
                <a:br>
                  <a:rPr lang="ar-EG" dirty="0"/>
                </a:br>
                <a:endParaRPr lang="ar-EG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65DD5DD-714B-05F6-A45C-AAB2EC0217F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87198" y="226504"/>
                <a:ext cx="10515600" cy="6258272"/>
              </a:xfrm>
              <a:blipFill>
                <a:blip r:embed="rId2"/>
                <a:stretch>
                  <a:fillRect b="-9348"/>
                </a:stretch>
              </a:blipFill>
            </p:spPr>
            <p:txBody>
              <a:bodyPr/>
              <a:lstStyle/>
              <a:p>
                <a:r>
                  <a:rPr lang="ar-E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633125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67A1BB3-56D0-33E8-B70F-CBE7764E1DB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99968" y="289522"/>
                <a:ext cx="12022123" cy="6278956"/>
              </a:xfrm>
            </p:spPr>
            <p:txBody>
              <a:bodyPr>
                <a:normAutofit fontScale="90000"/>
              </a:bodyPr>
              <a:lstStyle/>
              <a:p>
                <a:br>
                  <a:rPr lang="en-US" sz="5400" b="1" i="1" dirty="0">
                    <a:latin typeface="Cambria Math" panose="02040503050406030204" pitchFamily="18" charset="0"/>
                  </a:rPr>
                </a:br>
                <a:br>
                  <a:rPr lang="en-US" sz="5400" b="1" i="1" dirty="0">
                    <a:latin typeface="Cambria Math" panose="02040503050406030204" pitchFamily="18" charset="0"/>
                  </a:rPr>
                </a:br>
                <a:br>
                  <a:rPr lang="en-US" sz="5400" b="1" i="1" dirty="0">
                    <a:latin typeface="Cambria Math" panose="02040503050406030204" pitchFamily="18" charset="0"/>
                  </a:rPr>
                </a:br>
                <a:r>
                  <a:rPr lang="en-US" sz="5400" b="1" i="1" dirty="0">
                    <a:latin typeface="Cambria Math" panose="02040503050406030204" pitchFamily="18" charset="0"/>
                  </a:rPr>
                  <a:t>                           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en-US" sz="6000" b="1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6000" b="1" i="1" dirty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acc>
                  </m:oMath>
                </a14:m>
                <a:r>
                  <a:rPr lang="en-US" sz="6000" b="1" dirty="0"/>
                  <a:t>  =  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en-US" sz="6000" b="1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6000" b="1" i="1" dirty="0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acc>
                    <m:r>
                      <a:rPr lang="en-US" sz="6000" b="1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6000" b="1" i="1" dirty="0" smtClean="0"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⃑"/>
                        <m:ctrlPr>
                          <a:rPr lang="en-US" sz="6000" b="1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nor/>
                          </m:rPr>
                          <a:rPr lang="en-US" sz="6000" b="1" i="1" dirty="0"/>
                          <m:t>β</m:t>
                        </m:r>
                      </m:e>
                    </m:acc>
                    <m:r>
                      <a:rPr lang="en-US" sz="6000" b="1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6000" b="1" i="1" dirty="0"/>
                  <a:t> </a:t>
                </a:r>
                <a:r>
                  <a:rPr lang="en-US" sz="6000" b="1" dirty="0"/>
                  <a:t>​+ 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en-US" sz="6000" b="1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nor/>
                          </m:rPr>
                          <a:rPr lang="en-US" sz="6000" b="1" i="1" dirty="0" smtClean="0"/>
                          <m:t>ϵ</m:t>
                        </m:r>
                      </m:e>
                    </m:acc>
                  </m:oMath>
                </a14:m>
                <a:r>
                  <a:rPr lang="en-US" sz="4900" b="1" i="1" dirty="0"/>
                  <a:t>   </a:t>
                </a:r>
                <a:r>
                  <a:rPr lang="en-US" sz="3100" b="1" dirty="0"/>
                  <a:t>(</a:t>
                </a:r>
                <a:r>
                  <a:rPr lang="en-US" sz="2700" b="1" dirty="0"/>
                  <a:t>the general form of Regression</a:t>
                </a:r>
                <a:r>
                  <a:rPr lang="en-US" sz="3100" b="1" dirty="0"/>
                  <a:t>).</a:t>
                </a:r>
                <a:br>
                  <a:rPr lang="en-US" sz="1800" b="1" i="1" dirty="0"/>
                </a:br>
                <a:r>
                  <a:rPr lang="en-US" sz="4900" b="1" i="1" dirty="0"/>
                  <a:t>   </a:t>
                </a:r>
                <a:br>
                  <a:rPr lang="en-US" sz="4900" b="1" i="1" dirty="0"/>
                </a:br>
                <a:br>
                  <a:rPr lang="en-US" sz="1800" b="1" i="1" dirty="0"/>
                </a:br>
                <a:r>
                  <a:rPr lang="en-US" sz="1800" b="1" i="1" dirty="0"/>
                  <a:t>                                                                                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en-US" sz="6000" b="1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6000" b="1" i="1" dirty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acc>
                  </m:oMath>
                </a14:m>
                <a:r>
                  <a:rPr lang="en-US" sz="6000" b="1" dirty="0"/>
                  <a:t>  = 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6000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60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acc>
                  </m:oMath>
                </a14:m>
                <a:r>
                  <a:rPr lang="en-US" sz="6000" b="1" dirty="0"/>
                  <a:t>  ​+  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en-US" sz="6000" b="1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nor/>
                          </m:rPr>
                          <a:rPr lang="en-US" sz="6000" b="1" i="1" dirty="0"/>
                          <m:t>ϵ</m:t>
                        </m:r>
                      </m:e>
                    </m:acc>
                  </m:oMath>
                </a14:m>
                <a:r>
                  <a:rPr lang="en-US" sz="4900" b="1" i="1" dirty="0"/>
                  <a:t>                                        </a:t>
                </a:r>
                <a:br>
                  <a:rPr lang="en-US" sz="4900" b="1" i="1" dirty="0"/>
                </a:br>
                <a:br>
                  <a:rPr lang="en-US" sz="4900" b="1" i="1" dirty="0"/>
                </a:br>
                <a:r>
                  <a:rPr lang="en-US" sz="6000" b="1" i="1" dirty="0"/>
                  <a:t>                       </a:t>
                </a:r>
                <a14:m>
                  <m:oMath xmlns:m="http://schemas.openxmlformats.org/officeDocument/2006/math">
                    <m:r>
                      <a:rPr lang="en-US" sz="6000" b="1" i="1" u="sng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∴</m:t>
                    </m:r>
                    <m:acc>
                      <m:accPr>
                        <m:chr m:val="̂"/>
                        <m:ctrlPr>
                          <a:rPr lang="en-US" sz="6000" b="1" i="1" u="sng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6000" b="1" i="1" u="sng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acc>
                  </m:oMath>
                </a14:m>
                <a:r>
                  <a:rPr lang="en-US" sz="6000" b="1" i="1" u="sng" dirty="0"/>
                  <a:t> </a:t>
                </a:r>
                <a:r>
                  <a:rPr lang="en-US" sz="6000" b="1" u="sng" dirty="0"/>
                  <a:t> = 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en-US" sz="6000" b="1" i="1" u="sng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6000" b="1" i="1" u="sng" dirty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acc>
                    <m:r>
                      <a:rPr lang="en-US" sz="6000" b="1" i="1" u="sng" dirty="0">
                        <a:latin typeface="Cambria Math" panose="02040503050406030204" pitchFamily="18" charset="0"/>
                      </a:rPr>
                      <m:t>  </m:t>
                    </m:r>
                    <m:acc>
                      <m:accPr>
                        <m:chr m:val="⃑"/>
                        <m:ctrlPr>
                          <a:rPr lang="en-US" sz="6000" b="1" i="1" u="sng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nor/>
                          </m:rPr>
                          <a:rPr lang="en-US" sz="6000" b="1" i="1" u="sng" dirty="0"/>
                          <m:t>β</m:t>
                        </m:r>
                      </m:e>
                    </m:acc>
                    <m:r>
                      <a:rPr lang="en-US" sz="6000" b="1" i="1" u="sng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6000" b="1" i="1" u="sng" dirty="0"/>
                  <a:t> </a:t>
                </a:r>
                <a:r>
                  <a:rPr lang="en-US" sz="6000" b="1" u="sng" dirty="0"/>
                  <a:t> </a:t>
                </a:r>
                <a:br>
                  <a:rPr lang="en-US" sz="4900" b="1" i="1" dirty="0"/>
                </a:br>
                <a:br>
                  <a:rPr lang="en-US" sz="4900" b="1" i="1" dirty="0"/>
                </a:br>
                <a:br>
                  <a:rPr lang="en-US" sz="4900" b="1" i="1" dirty="0"/>
                </a:br>
                <a:r>
                  <a:rPr lang="en-US" sz="4900" b="1" i="1" dirty="0"/>
                  <a:t>                            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en-US" sz="5300" b="1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nor/>
                          </m:rPr>
                          <a:rPr lang="en-US" sz="5300" b="1" i="1" dirty="0"/>
                          <m:t>ϵ</m:t>
                        </m:r>
                      </m:e>
                    </m:acc>
                  </m:oMath>
                </a14:m>
                <a:r>
                  <a:rPr lang="en-US" sz="5300" b="1" i="1" dirty="0"/>
                  <a:t>  </a:t>
                </a:r>
                <a:r>
                  <a:rPr lang="en-US" sz="5300" b="1" dirty="0"/>
                  <a:t>=  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en-US" sz="5300" b="1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5300" b="1" i="1" dirty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acc>
                  </m:oMath>
                </a14:m>
                <a:r>
                  <a:rPr lang="en-US" sz="5300" b="1" dirty="0"/>
                  <a:t>  - 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5300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5300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acc>
                  </m:oMath>
                </a14:m>
                <a:r>
                  <a:rPr lang="en-US" sz="5300" b="1" dirty="0"/>
                  <a:t>  = 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en-US" sz="5300" b="1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5300" b="1" i="1" dirty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acc>
                  </m:oMath>
                </a14:m>
                <a:r>
                  <a:rPr lang="en-US" sz="5300" b="1" dirty="0"/>
                  <a:t>  -  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en-US" sz="5300" b="1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5300" b="1" i="1" dirty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acc>
                    <m:r>
                      <a:rPr lang="en-US" sz="5300" b="1" i="1" dirty="0">
                        <a:latin typeface="Cambria Math" panose="02040503050406030204" pitchFamily="18" charset="0"/>
                      </a:rPr>
                      <m:t>  </m:t>
                    </m:r>
                    <m:acc>
                      <m:accPr>
                        <m:chr m:val="⃑"/>
                        <m:ctrlPr>
                          <a:rPr lang="en-US" sz="5300" b="1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nor/>
                          </m:rPr>
                          <a:rPr lang="en-US" sz="5300" b="1" i="1" dirty="0"/>
                          <m:t>β</m:t>
                        </m:r>
                      </m:e>
                    </m:acc>
                    <m:r>
                      <a:rPr lang="en-US" sz="5300" b="1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br>
                  <a:rPr lang="en-US" sz="4900" b="1" dirty="0"/>
                </a:br>
                <a:br>
                  <a:rPr lang="en-US" sz="4900" b="1" i="1" dirty="0"/>
                </a:br>
                <a:br>
                  <a:rPr lang="en-US" b="1" i="1" dirty="0"/>
                </a:br>
                <a:br>
                  <a:rPr lang="en-US" sz="4400" b="1" i="1" dirty="0"/>
                </a:br>
                <a:endParaRPr lang="ar-EG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67A1BB3-56D0-33E8-B70F-CBE7764E1DB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99968" y="289522"/>
                <a:ext cx="12022123" cy="6278956"/>
              </a:xfrm>
              <a:blipFill>
                <a:blip r:embed="rId2"/>
                <a:stretch>
                  <a:fillRect t="-1067" b="-388"/>
                </a:stretch>
              </a:blipFill>
            </p:spPr>
            <p:txBody>
              <a:bodyPr/>
              <a:lstStyle/>
              <a:p>
                <a:r>
                  <a:rPr lang="ar-E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804942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FFD48BC7-DC40-47DE-87EE-9F4B6ECB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0" name="Freeform: Shape 19">
            <a:extLst>
              <a:ext uri="{FF2B5EF4-FFF2-40B4-BE49-F238E27FC236}">
                <a16:creationId xmlns:a16="http://schemas.microsoft.com/office/drawing/2014/main" id="{E502BBC7-2C76-46F3-BC24-5985BC13D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139700" sx="102000" sy="102000" algn="ctr" rotWithShape="0">
              <a:schemeClr val="bg1">
                <a:lumMod val="85000"/>
                <a:alpha val="3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2" name="Freeform: Shape 21">
            <a:extLst>
              <a:ext uri="{FF2B5EF4-FFF2-40B4-BE49-F238E27FC236}">
                <a16:creationId xmlns:a16="http://schemas.microsoft.com/office/drawing/2014/main" id="{C7F28D52-2A5F-4D23-81AE-7CB8B591C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664" y="0"/>
            <a:ext cx="9948672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C1D40B-6B86-4C25-C2A9-6772E7F6F1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3" y="1999615"/>
            <a:ext cx="9144000" cy="27640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72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Multiple Regression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629484E-3792-4B3D-89AD-7C8A1ED0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0" y="5524786"/>
            <a:ext cx="4754880" cy="27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418023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8692C0E-60E1-439F-A1D6-F1CABA5F96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53A4D9A2-15BF-7336-21A5-EF2073E1446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7339"/>
          <a:stretch/>
        </p:blipFill>
        <p:spPr>
          <a:xfrm>
            <a:off x="797264" y="401541"/>
            <a:ext cx="10689336" cy="557139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1DC99DB-7E80-4D1E-9069-4489287AE7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264" y="6338062"/>
            <a:ext cx="1068933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1B0B4C7-ED1F-47FB-AA86-5C0CF97DC4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059424" y="4216653"/>
            <a:ext cx="73152" cy="42062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289561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BB867FF-FC45-48F7-8104-F89BE54909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BB56887-D0D5-4F0C-9E19-7247EB83C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V="1">
            <a:off x="555710" y="2183223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CB46D2-CBCB-57B9-7135-EE891B230588}"/>
              </a:ext>
            </a:extLst>
          </p:cNvPr>
          <p:cNvSpPr txBox="1"/>
          <p:nvPr/>
        </p:nvSpPr>
        <p:spPr>
          <a:xfrm>
            <a:off x="3373080" y="4761835"/>
            <a:ext cx="573265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Multiple Regression Model</a:t>
            </a:r>
            <a:br>
              <a:rPr lang="ar-EG" sz="3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endParaRPr lang="ar-EG" sz="3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: Rounded Corners 1">
                <a:extLst>
                  <a:ext uri="{FF2B5EF4-FFF2-40B4-BE49-F238E27FC236}">
                    <a16:creationId xmlns:a16="http://schemas.microsoft.com/office/drawing/2014/main" id="{0E6FCB3C-012C-CFDD-72A3-89A49F21C324}"/>
                  </a:ext>
                </a:extLst>
              </p:cNvPr>
              <p:cNvSpPr/>
              <p:nvPr/>
            </p:nvSpPr>
            <p:spPr>
              <a:xfrm>
                <a:off x="838669" y="1305301"/>
                <a:ext cx="10514661" cy="2123699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r>
                  <a:rPr lang="en-US" sz="6600" dirty="0">
                    <a:solidFill>
                      <a:schemeClr val="tx1"/>
                    </a:solidFill>
                    <a:latin typeface="Footlight MT Light" panose="0204060206030A020304" pitchFamily="18" charset="0"/>
                  </a:rPr>
                  <a:t>Y = </a:t>
                </a:r>
                <a:r>
                  <a:rPr lang="el-GR" sz="6600" i="1" dirty="0">
                    <a:solidFill>
                      <a:schemeClr val="tx1"/>
                    </a:solidFill>
                  </a:rPr>
                  <a:t>β</a:t>
                </a:r>
                <a:r>
                  <a:rPr lang="el-GR" sz="4000" i="1" dirty="0">
                    <a:solidFill>
                      <a:schemeClr val="tx1"/>
                    </a:solidFill>
                  </a:rPr>
                  <a:t>0</a:t>
                </a:r>
                <a:r>
                  <a:rPr lang="el-GR" sz="6600" dirty="0">
                    <a:solidFill>
                      <a:schemeClr val="tx1"/>
                    </a:solidFill>
                  </a:rPr>
                  <a:t> + </a:t>
                </a:r>
                <a:r>
                  <a:rPr lang="el-GR" sz="6600" i="1" dirty="0">
                    <a:solidFill>
                      <a:schemeClr val="tx1"/>
                    </a:solidFill>
                  </a:rPr>
                  <a:t>β</a:t>
                </a:r>
                <a:r>
                  <a:rPr lang="el-GR" sz="4000" i="1" dirty="0">
                    <a:solidFill>
                      <a:schemeClr val="tx1"/>
                    </a:solidFill>
                  </a:rPr>
                  <a:t>1</a:t>
                </a:r>
                <a:r>
                  <a:rPr lang="en-US" sz="6600" dirty="0">
                    <a:solidFill>
                      <a:schemeClr val="tx1"/>
                    </a:solidFill>
                    <a:latin typeface="Footlight MT Light" panose="0204060206030A020304" pitchFamily="18" charset="0"/>
                  </a:rPr>
                  <a:t> </a:t>
                </a:r>
                <a:r>
                  <a:rPr lang="en-US" sz="6600" dirty="0" err="1">
                    <a:solidFill>
                      <a:schemeClr val="tx1"/>
                    </a:solidFill>
                    <a:latin typeface="Footlight MT Light" panose="0204060206030A020304" pitchFamily="18" charset="0"/>
                  </a:rPr>
                  <a:t>x</a:t>
                </a:r>
                <a:r>
                  <a:rPr lang="en-US" sz="3600" dirty="0" err="1">
                    <a:solidFill>
                      <a:schemeClr val="tx1"/>
                    </a:solidFill>
                    <a:latin typeface="+mj-lt"/>
                  </a:rPr>
                  <a:t>1</a:t>
                </a:r>
                <a:r>
                  <a:rPr lang="en-US" sz="6600" dirty="0">
                    <a:solidFill>
                      <a:schemeClr val="tx1"/>
                    </a:solidFill>
                    <a:latin typeface="Footlight MT Light" panose="0204060206030A020304" pitchFamily="18" charset="0"/>
                  </a:rPr>
                  <a:t> + </a:t>
                </a:r>
                <a14:m>
                  <m:oMath xmlns:m="http://schemas.openxmlformats.org/officeDocument/2006/math">
                    <m:r>
                      <a:rPr lang="en-US" sz="6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…</m:t>
                    </m:r>
                  </m:oMath>
                </a14:m>
                <a:r>
                  <a:rPr lang="en-US" sz="6600" dirty="0">
                    <a:solidFill>
                      <a:schemeClr val="tx1"/>
                    </a:solidFill>
                    <a:latin typeface="Footlight MT Light" panose="0204060206030A020304" pitchFamily="18" charset="0"/>
                  </a:rPr>
                  <a:t> + </a:t>
                </a:r>
                <a:r>
                  <a:rPr lang="el-GR" sz="6600" i="1" dirty="0">
                    <a:solidFill>
                      <a:schemeClr val="tx1"/>
                    </a:solidFill>
                  </a:rPr>
                  <a:t>β</a:t>
                </a:r>
                <a:r>
                  <a:rPr lang="en-US" sz="4000" i="1" dirty="0">
                    <a:solidFill>
                      <a:schemeClr val="tx1"/>
                    </a:solidFill>
                  </a:rPr>
                  <a:t>k</a:t>
                </a:r>
                <a:r>
                  <a:rPr lang="en-US" sz="6600" dirty="0">
                    <a:solidFill>
                      <a:schemeClr val="tx1"/>
                    </a:solidFill>
                    <a:latin typeface="Footlight MT Light" panose="0204060206030A020304" pitchFamily="18" charset="0"/>
                  </a:rPr>
                  <a:t> </a:t>
                </a:r>
                <a:r>
                  <a:rPr lang="en-US" sz="6600" dirty="0" err="1">
                    <a:solidFill>
                      <a:schemeClr val="tx1"/>
                    </a:solidFill>
                    <a:latin typeface="Footlight MT Light" panose="0204060206030A020304" pitchFamily="18" charset="0"/>
                  </a:rPr>
                  <a:t>x</a:t>
                </a:r>
                <a:r>
                  <a:rPr lang="en-US" sz="3600" dirty="0" err="1">
                    <a:solidFill>
                      <a:schemeClr val="tx1"/>
                    </a:solidFill>
                    <a:latin typeface="+mj-lt"/>
                  </a:rPr>
                  <a:t>k</a:t>
                </a:r>
                <a:r>
                  <a:rPr lang="en-US" sz="6600" dirty="0">
                    <a:solidFill>
                      <a:schemeClr val="tx1"/>
                    </a:solidFill>
                    <a:latin typeface="Footlight MT Light" panose="0204060206030A020304" pitchFamily="18" charset="0"/>
                  </a:rPr>
                  <a:t> +</a:t>
                </a:r>
                <a:r>
                  <a:rPr lang="el-GR" sz="6600" i="1" dirty="0">
                    <a:solidFill>
                      <a:schemeClr val="tx1"/>
                    </a:solidFill>
                  </a:rPr>
                  <a:t>ε</a:t>
                </a:r>
                <a:endParaRPr lang="ar-EG" sz="6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Rectangle: Rounded Corners 1">
                <a:extLst>
                  <a:ext uri="{FF2B5EF4-FFF2-40B4-BE49-F238E27FC236}">
                    <a16:creationId xmlns:a16="http://schemas.microsoft.com/office/drawing/2014/main" id="{0E6FCB3C-012C-CFDD-72A3-89A49F21C3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669" y="1305301"/>
                <a:ext cx="10514661" cy="2123699"/>
              </a:xfrm>
              <a:prstGeom prst="roundRect">
                <a:avLst/>
              </a:prstGeom>
              <a:blipFill>
                <a:blip r:embed="rId2"/>
                <a:stretch>
                  <a:fillRect l="-1448" r="-1448"/>
                </a:stretch>
              </a:blipFill>
            </p:spPr>
            <p:txBody>
              <a:bodyPr/>
              <a:lstStyle/>
              <a:p>
                <a:r>
                  <a:rPr lang="ar-E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014502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F9D96E3F-159B-4733-BE61-1AAB43A59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5202B2A-E3B3-4965-8D55-B58E540593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480CF18-0F5B-1DFB-0DDE-B4F61719BCC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19682" y="941039"/>
                <a:ext cx="10021446" cy="4843941"/>
              </a:xfrm>
            </p:spPr>
            <p:txBody>
              <a:bodyPr vert="horz" lIns="91440" tIns="45720" rIns="91440" bIns="45720" rtlCol="0" anchor="b">
                <a:normAutofit fontScale="90000"/>
              </a:bodyPr>
              <a:lstStyle/>
              <a:p>
                <a:br>
                  <a:rPr lang="en-US" sz="1700" b="1" kern="1200" dirty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rPr>
                </a:br>
                <a:br>
                  <a:rPr lang="en-US" sz="1700" b="1" kern="1200" dirty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rPr>
                </a:br>
                <a:br>
                  <a:rPr lang="en-US" sz="1700" b="1" kern="1200" dirty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rPr>
                </a:br>
                <a:r>
                  <a:rPr lang="en-US" sz="4000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  <a:t>Do you remember the general form of Regression? </a:t>
                </a:r>
                <a:br>
                  <a:rPr lang="en-US" sz="4000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</a:br>
                <a:r>
                  <a:rPr lang="en-US" sz="4000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  <a:t>                                            </a:t>
                </a:r>
                <a:br>
                  <a:rPr lang="en-US" sz="4000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</a:br>
                <a:r>
                  <a:rPr lang="en-US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  <a:t>                                 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en-US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accPr>
                      <m:e>
                        <m:r>
                          <a:rPr lang="en-US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𝒚</m:t>
                        </m:r>
                      </m:e>
                    </m:acc>
                  </m:oMath>
                </a14:m>
                <a:r>
                  <a:rPr lang="en-US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  <a:t>  =  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en-US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accPr>
                      <m:e>
                        <m:r>
                          <a:rPr lang="en-US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𝒙</m:t>
                        </m:r>
                      </m:e>
                    </m:acc>
                    <m:r>
                      <a:rPr lang="en-US" b="1" i="1" kern="120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  </m:t>
                    </m:r>
                    <m:acc>
                      <m:accPr>
                        <m:chr m:val="⃑"/>
                        <m:ctrlPr>
                          <a:rPr lang="en-US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accPr>
                      <m:e>
                        <m:r>
                          <m:rPr>
                            <m:nor/>
                          </m:rPr>
                          <a:rPr lang="en-US" b="1" i="1" kern="1200">
                            <a:solidFill>
                              <a:schemeClr val="tx2"/>
                            </a:solidFill>
                            <a:ea typeface="+mj-ea"/>
                            <a:cs typeface="+mj-cs"/>
                          </a:rPr>
                          <m:t>β</m:t>
                        </m:r>
                      </m:e>
                    </m:acc>
                    <m:r>
                      <a:rPr lang="en-US" b="1" i="1" kern="120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 </m:t>
                    </m:r>
                  </m:oMath>
                </a14:m>
                <a:r>
                  <a:rPr lang="en-US" b="1" i="1" kern="1200" dirty="0">
                    <a:solidFill>
                      <a:schemeClr val="tx2"/>
                    </a:solidFill>
                    <a:ea typeface="+mj-ea"/>
                    <a:cs typeface="+mj-cs"/>
                  </a:rPr>
                  <a:t> </a:t>
                </a:r>
                <a:r>
                  <a:rPr lang="en-US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  <a:t>​+ 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en-US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accPr>
                      <m:e>
                        <m:r>
                          <m:rPr>
                            <m:nor/>
                          </m:rPr>
                          <a:rPr lang="en-US" b="1" i="1" kern="1200">
                            <a:solidFill>
                              <a:schemeClr val="tx2"/>
                            </a:solidFill>
                            <a:ea typeface="+mj-ea"/>
                            <a:cs typeface="+mj-cs"/>
                          </a:rPr>
                          <m:t>ϵ</m:t>
                        </m:r>
                      </m:e>
                    </m:acc>
                  </m:oMath>
                </a14:m>
                <a:br>
                  <a:rPr lang="en-US" sz="4000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</a:br>
                <a:br>
                  <a:rPr lang="en-US" sz="4000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</a:br>
                <a:br>
                  <a:rPr lang="en-US" sz="4000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</a:br>
                <a:br>
                  <a:rPr lang="en-US" sz="4000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</a:br>
                <a:r>
                  <a:rPr lang="en-US" sz="4000" b="1" u="sng" kern="1200" dirty="0">
                    <a:solidFill>
                      <a:schemeClr val="tx2"/>
                    </a:solidFill>
                    <a:ea typeface="+mj-ea"/>
                    <a:cs typeface="+mj-cs"/>
                  </a:rPr>
                  <a:t>We will apply it on multiple regression </a:t>
                </a:r>
                <a:r>
                  <a:rPr lang="en-US" sz="4000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  <a:t>:</a:t>
                </a:r>
                <a:br>
                  <a:rPr lang="en-US" sz="4000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</a:br>
                <a:br>
                  <a:rPr lang="en-US" sz="4000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</a:br>
                <a:endParaRPr lang="en-US" sz="1700" b="1" kern="1200" dirty="0">
                  <a:solidFill>
                    <a:schemeClr val="tx2"/>
                  </a:solidFill>
                  <a:latin typeface="+mj-lt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480CF18-0F5B-1DFB-0DDE-B4F61719BCC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19682" y="941039"/>
                <a:ext cx="10021446" cy="4843941"/>
              </a:xfrm>
              <a:blipFill>
                <a:blip r:embed="rId2"/>
                <a:stretch>
                  <a:fillRect l="-1825"/>
                </a:stretch>
              </a:blipFill>
            </p:spPr>
            <p:txBody>
              <a:bodyPr/>
              <a:lstStyle/>
              <a:p>
                <a:r>
                  <a:rPr lang="ar-EG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EC505F6D-25F2-479B-AEEE-66F34B3FB1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05" y="-1298"/>
            <a:ext cx="2514948" cy="2174333"/>
            <a:chOff x="-305" y="-4155"/>
            <a:chExt cx="2514948" cy="2174333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95C49ED7-EC50-4D2C-A945-D4907F081E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29A8266C-3886-4618-B2EB-EA7FE32CE6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AB4610CF-D689-4B1B-A7FB-1CE14209E6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8DA7C44F-B555-41AC-95A7-6450152936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C0A542E-DBAB-412E-9F06-247CFE5FB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 flipH="1">
            <a:off x="8304973" y="939510"/>
            <a:ext cx="4826538" cy="2947516"/>
            <a:chOff x="6867015" y="-1"/>
            <a:chExt cx="5324985" cy="3251912"/>
          </a:xfrm>
          <a:solidFill>
            <a:schemeClr val="accent5">
              <a:alpha val="5000"/>
            </a:schemeClr>
          </a:solidFill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41E2FAC-3A8F-4977-ACC1-92B455FD4F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5264E774-D8C6-4806-9911-955DD80397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8450CBAC-6145-4598-BA48-1EB500923C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C1451637-F91B-479F-8251-660E22819F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38CA9C4B-4B33-E875-54B5-190CC1D7E6A2}"/>
              </a:ext>
            </a:extLst>
          </p:cNvPr>
          <p:cNvSpPr/>
          <p:nvPr/>
        </p:nvSpPr>
        <p:spPr>
          <a:xfrm>
            <a:off x="3103926" y="2776756"/>
            <a:ext cx="922790" cy="209724"/>
          </a:xfrm>
          <a:prstGeom prst="right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13312531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B607082-6204-3E37-25F3-CA1FAD8D2F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0345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1F20779-569B-715F-3F8C-E486FCC3782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pPr algn="ctr"/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en-US" sz="4800" b="1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4800" b="1" i="1" dirty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acc>
                  </m:oMath>
                </a14:m>
                <a:r>
                  <a:rPr lang="en-US" sz="4800" b="1" dirty="0"/>
                  <a:t>  =  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en-US" sz="4800" b="1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4800" b="1" i="1" dirty="0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acc>
                    <m:r>
                      <a:rPr lang="en-US" sz="4800" b="1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4800" b="1" i="1" dirty="0" smtClean="0"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⃑"/>
                        <m:ctrlPr>
                          <a:rPr lang="en-US" sz="4800" b="1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nor/>
                          </m:rPr>
                          <a:rPr lang="en-US" sz="4800" b="1" i="1" dirty="0"/>
                          <m:t>β</m:t>
                        </m:r>
                      </m:e>
                    </m:acc>
                    <m:r>
                      <a:rPr lang="en-US" sz="4800" b="1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4800" b="1" i="1" dirty="0"/>
                  <a:t> </a:t>
                </a:r>
                <a:r>
                  <a:rPr lang="en-US" sz="4800" b="1" dirty="0"/>
                  <a:t>​+ 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en-US" sz="4800" b="1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nor/>
                          </m:rPr>
                          <a:rPr lang="en-US" sz="4800" b="1" i="1" dirty="0" smtClean="0"/>
                          <m:t>ϵ</m:t>
                        </m:r>
                      </m:e>
                    </m:acc>
                  </m:oMath>
                </a14:m>
                <a:endParaRPr lang="ar-EG" sz="48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1F20779-569B-715F-3F8C-E486FCC3782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b="-7373"/>
                </a:stretch>
              </a:blipFill>
            </p:spPr>
            <p:txBody>
              <a:bodyPr/>
              <a:lstStyle/>
              <a:p>
                <a:r>
                  <a:rPr lang="ar-E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A diagram of numbers and symbols&#10;&#10;Description automatically generated with medium confidence">
            <a:extLst>
              <a:ext uri="{FF2B5EF4-FFF2-40B4-BE49-F238E27FC236}">
                <a16:creationId xmlns:a16="http://schemas.microsoft.com/office/drawing/2014/main" id="{975DD821-DF6E-5AB0-B26F-C3D35E989B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518" y="2457969"/>
            <a:ext cx="11564964" cy="3696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9854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FFD48BC7-DC40-47DE-87EE-9F4B6ECB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" name="Freeform: Shape 8">
            <a:extLst>
              <a:ext uri="{FF2B5EF4-FFF2-40B4-BE49-F238E27FC236}">
                <a16:creationId xmlns:a16="http://schemas.microsoft.com/office/drawing/2014/main" id="{E502BBC7-2C76-46F3-BC24-5985BC13D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139700" sx="102000" sy="102000" algn="ctr" rotWithShape="0">
              <a:schemeClr val="bg1">
                <a:lumMod val="85000"/>
                <a:alpha val="3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C7F28D52-2A5F-4D23-81AE-7CB8B591C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664" y="0"/>
            <a:ext cx="9948672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75E480-C218-18AD-40EB-619A0B867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3" y="1999615"/>
            <a:ext cx="9144000" cy="27640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72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Let’s make a </a:t>
            </a:r>
            <a:r>
              <a:rPr lang="en-US" sz="72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r</a:t>
            </a:r>
            <a:r>
              <a:rPr lang="en-US" sz="7200" b="1" dirty="0" err="1"/>
              <a:t>e</a:t>
            </a:r>
            <a:r>
              <a:rPr lang="en-US" sz="72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vison</a:t>
            </a:r>
            <a:r>
              <a:rPr lang="en-US" sz="72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on matrix operations !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629484E-3792-4B3D-89AD-7C8A1ED0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0" y="5524786"/>
            <a:ext cx="4754880" cy="27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49975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1DC6ABD-215C-4EA8-A483-CEF5B99AB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8FF8269-3E3F-735F-7816-46B6FF3AD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608" y="679731"/>
            <a:ext cx="4616203" cy="310849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Matrix Addition:</a:t>
            </a:r>
            <a:br>
              <a:rPr lang="en-US" sz="4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br>
              <a:rPr lang="en-US" sz="4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3600" b="0" i="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We </a:t>
            </a:r>
            <a:r>
              <a:rPr 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</a:t>
            </a:r>
            <a:r>
              <a:rPr lang="en-US" sz="3600" b="0" i="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dd the numbers in the matching positions</a:t>
            </a:r>
            <a:r>
              <a:rPr lang="en-US" sz="4200" b="0" i="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:</a:t>
            </a:r>
            <a:endParaRPr lang="en-US" sz="42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AF6A671-C637-4547-85F4-51B6D18813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416432" y="1"/>
            <a:ext cx="2446384" cy="5777808"/>
            <a:chOff x="329184" y="1"/>
            <a:chExt cx="524256" cy="5777808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C575CF26-3D3C-4C5A-A2B7-00432016EF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329184" y="5777809"/>
              <a:ext cx="521208" cy="0"/>
            </a:xfrm>
            <a:prstGeom prst="line">
              <a:avLst/>
            </a:prstGeom>
            <a:ln w="152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9413ED5-9ED4-4772-BCE4-2BCAE6B12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9184" y="1"/>
              <a:ext cx="524256" cy="553211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86598" y="269324"/>
            <a:ext cx="6116779" cy="620877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math equations with numbers and circles&#10;&#10;Description automatically generated">
            <a:extLst>
              <a:ext uri="{FF2B5EF4-FFF2-40B4-BE49-F238E27FC236}">
                <a16:creationId xmlns:a16="http://schemas.microsoft.com/office/drawing/2014/main" id="{7D6C7EBB-8BDB-7216-7A93-E181589E9D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6598" y="1434519"/>
            <a:ext cx="6116780" cy="4211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5732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1DC6ABD-215C-4EA8-A483-CEF5B99AB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556DAD-FB7E-62ED-DE85-DC5676B3AB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869" y="679731"/>
            <a:ext cx="4609546" cy="193284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Matrix Scalar Multiplication: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AF6A671-C637-4547-85F4-51B6D18813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416432" y="1"/>
            <a:ext cx="2446384" cy="5777808"/>
            <a:chOff x="329184" y="1"/>
            <a:chExt cx="524256" cy="5777808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575CF26-3D3C-4C5A-A2B7-00432016EF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329184" y="5777809"/>
              <a:ext cx="521208" cy="0"/>
            </a:xfrm>
            <a:prstGeom prst="line">
              <a:avLst/>
            </a:prstGeom>
            <a:ln w="152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9413ED5-9ED4-4772-BCE4-2BCAE6B12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9184" y="1"/>
              <a:ext cx="524256" cy="553211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86598" y="269324"/>
            <a:ext cx="6116779" cy="620877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math problem with numbers and circles&#10;&#10;Description automatically generated">
            <a:extLst>
              <a:ext uri="{FF2B5EF4-FFF2-40B4-BE49-F238E27FC236}">
                <a16:creationId xmlns:a16="http://schemas.microsoft.com/office/drawing/2014/main" id="{154CA819-8169-01F1-AD0E-CBBFB23690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1228" y="1405817"/>
            <a:ext cx="6132149" cy="4116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9960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E2F397B-4BB1-48C6-9EE0-C8B3399680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F5D855-DF20-9693-4109-091B61936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918" y="1000208"/>
            <a:ext cx="5828702" cy="3534469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n-US" sz="5300" b="1" dirty="0"/>
              <a:t>Matrix Multiplication:</a:t>
            </a:r>
            <a:br>
              <a:rPr lang="en-US" sz="3400" b="1" dirty="0"/>
            </a:br>
            <a:br>
              <a:rPr lang="en-US" sz="3400" b="1" dirty="0"/>
            </a:br>
            <a:br>
              <a:rPr lang="en-US" sz="3400" b="1" dirty="0"/>
            </a:br>
            <a:r>
              <a:rPr lang="en-US" sz="4000" b="0" i="0" dirty="0">
                <a:effectLst/>
              </a:rPr>
              <a:t>we need to do the </a:t>
            </a:r>
            <a:br>
              <a:rPr lang="en-US" sz="4000" b="0" i="0" dirty="0">
                <a:effectLst/>
              </a:rPr>
            </a:br>
            <a:r>
              <a:rPr lang="en-US" sz="4000" b="0" i="0" dirty="0">
                <a:effectLst/>
              </a:rPr>
              <a:t>“dot product” of rows and  columns:</a:t>
            </a:r>
            <a:endParaRPr lang="en-US" sz="3400" b="1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896618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E856C990-1500-4B50-B148-B7E1943FED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15445" y="268076"/>
            <a:ext cx="4479729" cy="282632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06C5B97-5896-334E-C45B-A87D9C55EC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08489" y="638762"/>
            <a:ext cx="4319241" cy="212868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15446" y="3308462"/>
            <a:ext cx="4479729" cy="282632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B56B3FA9-2CFF-A231-7C62-04E42FB3E0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08489" y="3799572"/>
            <a:ext cx="4319241" cy="1797671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216753" y="6353865"/>
            <a:ext cx="4478419" cy="4692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294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1DC6ABD-215C-4EA8-A483-CEF5B99AB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C9B243-2B6A-3249-A358-4280DBC5D3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184" y="679731"/>
            <a:ext cx="5057411" cy="10964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Transpose a Matrix:</a:t>
            </a:r>
            <a:endParaRPr lang="en-US" sz="4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AF6A671-C637-4547-85F4-51B6D18813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416432" y="1"/>
            <a:ext cx="2446384" cy="5777808"/>
            <a:chOff x="329184" y="1"/>
            <a:chExt cx="524256" cy="5777808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575CF26-3D3C-4C5A-A2B7-00432016EF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329184" y="5777809"/>
              <a:ext cx="521208" cy="0"/>
            </a:xfrm>
            <a:prstGeom prst="line">
              <a:avLst/>
            </a:prstGeom>
            <a:ln w="152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9413ED5-9ED4-4772-BCE4-2BCAE6B12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9184" y="1"/>
              <a:ext cx="524256" cy="553211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86598" y="269324"/>
            <a:ext cx="6116779" cy="620877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number and numbers on a white background&#10;&#10;Description automatically generated">
            <a:extLst>
              <a:ext uri="{FF2B5EF4-FFF2-40B4-BE49-F238E27FC236}">
                <a16:creationId xmlns:a16="http://schemas.microsoft.com/office/drawing/2014/main" id="{766814A8-DA2F-2A8C-918A-C47B442FF2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6597" y="1776188"/>
            <a:ext cx="6116779" cy="2693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197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91DC6ABD-215C-4EA8-A483-CEF5B99AB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5B23ED-063E-500E-0A14-9E2D9D2D82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184" y="679732"/>
            <a:ext cx="4905289" cy="109308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Transpose a Matrix: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AF6A671-C637-4547-85F4-51B6D18813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416432" y="1"/>
            <a:ext cx="2446384" cy="5777808"/>
            <a:chOff x="329184" y="1"/>
            <a:chExt cx="524256" cy="5777808"/>
          </a:xfrm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C575CF26-3D3C-4C5A-A2B7-00432016EF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329184" y="5777809"/>
              <a:ext cx="521208" cy="0"/>
            </a:xfrm>
            <a:prstGeom prst="line">
              <a:avLst/>
            </a:prstGeom>
            <a:ln w="152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9413ED5-9ED4-4772-BCE4-2BCAE6B12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9184" y="1"/>
              <a:ext cx="524256" cy="553211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86598" y="269324"/>
            <a:ext cx="6116779" cy="620877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black and white text&#10;&#10;Description automatically generated">
            <a:extLst>
              <a:ext uri="{FF2B5EF4-FFF2-40B4-BE49-F238E27FC236}">
                <a16:creationId xmlns:a16="http://schemas.microsoft.com/office/drawing/2014/main" id="{91D08BE6-097F-B0E0-EDBA-3474D674E1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6753" y="557360"/>
            <a:ext cx="4380992" cy="5632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7649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F9D96E3F-159B-4733-BE61-1AAB43A59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A5202B2A-E3B3-4965-8D55-B58E540593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D52F045-8DC4-5B48-C781-08344C3B230D}"/>
                  </a:ext>
                </a:extLst>
              </p:cNvPr>
              <p:cNvSpPr>
                <a:spLocks noGrp="1"/>
              </p:cNvSpPr>
              <p:nvPr>
                <p:ph type="ctrTitle"/>
              </p:nvPr>
            </p:nvSpPr>
            <p:spPr>
              <a:xfrm>
                <a:off x="857517" y="523874"/>
                <a:ext cx="10021446" cy="4707879"/>
              </a:xfrm>
            </p:spPr>
            <p:txBody>
              <a:bodyPr anchor="b">
                <a:normAutofit fontScale="90000"/>
              </a:bodyPr>
              <a:lstStyle/>
              <a:p>
                <a:pPr algn="l"/>
                <a:br>
                  <a:rPr lang="en-US" sz="1300" b="1" dirty="0">
                    <a:solidFill>
                      <a:schemeClr val="tx2"/>
                    </a:solidFill>
                  </a:rPr>
                </a:br>
                <a:br>
                  <a:rPr lang="en-US" sz="1300" b="1" dirty="0">
                    <a:solidFill>
                      <a:schemeClr val="tx2"/>
                    </a:solidFill>
                  </a:rPr>
                </a:br>
                <a:br>
                  <a:rPr lang="en-US" sz="1300" b="1" dirty="0">
                    <a:solidFill>
                      <a:schemeClr val="tx2"/>
                    </a:solidFill>
                  </a:rPr>
                </a:br>
                <a:br>
                  <a:rPr lang="en-US" sz="1300" b="1" dirty="0">
                    <a:solidFill>
                      <a:schemeClr val="tx2"/>
                    </a:solidFill>
                  </a:rPr>
                </a:br>
                <a:br>
                  <a:rPr lang="en-US" sz="1300" b="1" dirty="0">
                    <a:solidFill>
                      <a:schemeClr val="tx2"/>
                    </a:solidFill>
                  </a:rPr>
                </a:br>
                <a:br>
                  <a:rPr lang="en-US" sz="1300" b="1" dirty="0">
                    <a:solidFill>
                      <a:schemeClr val="tx2"/>
                    </a:solidFill>
                  </a:rPr>
                </a:br>
                <a:br>
                  <a:rPr lang="en-US" sz="1300" b="1" dirty="0">
                    <a:solidFill>
                      <a:schemeClr val="tx2"/>
                    </a:solidFill>
                  </a:rPr>
                </a:br>
                <a:br>
                  <a:rPr lang="en-US" sz="1300" b="1" dirty="0">
                    <a:solidFill>
                      <a:schemeClr val="tx2"/>
                    </a:solidFill>
                  </a:rPr>
                </a:br>
                <a:br>
                  <a:rPr lang="en-US" sz="1300" b="1" dirty="0">
                    <a:solidFill>
                      <a:schemeClr val="tx2"/>
                    </a:solidFill>
                  </a:rPr>
                </a:br>
                <a:br>
                  <a:rPr lang="en-US" sz="1300" b="1" dirty="0">
                    <a:solidFill>
                      <a:schemeClr val="tx2"/>
                    </a:solidFill>
                  </a:rPr>
                </a:br>
                <a:br>
                  <a:rPr lang="en-US" sz="1300" b="1" dirty="0">
                    <a:solidFill>
                      <a:schemeClr val="tx2"/>
                    </a:solidFill>
                  </a:rPr>
                </a:br>
                <a:r>
                  <a:rPr lang="en-US" sz="1300" b="1" dirty="0">
                    <a:solidFill>
                      <a:schemeClr val="tx2"/>
                    </a:solidFill>
                  </a:rPr>
                  <a:t>                                                         </a:t>
                </a:r>
                <a:br>
                  <a:rPr lang="en-US" sz="1300" b="1" dirty="0">
                    <a:solidFill>
                      <a:schemeClr val="tx2"/>
                    </a:solidFill>
                  </a:rPr>
                </a:br>
                <a:br>
                  <a:rPr lang="en-US" sz="1300" b="1" dirty="0">
                    <a:solidFill>
                      <a:schemeClr val="tx2"/>
                    </a:solidFill>
                  </a:rPr>
                </a:br>
                <a:br>
                  <a:rPr lang="en-US" sz="1300" b="1" dirty="0">
                    <a:solidFill>
                      <a:schemeClr val="tx2"/>
                    </a:solidFill>
                  </a:rPr>
                </a:br>
                <a:br>
                  <a:rPr lang="en-US" sz="1300" b="1" dirty="0">
                    <a:solidFill>
                      <a:schemeClr val="tx2"/>
                    </a:solidFill>
                  </a:rPr>
                </a:br>
                <a:br>
                  <a:rPr lang="en-US" sz="1300" b="1" dirty="0">
                    <a:solidFill>
                      <a:schemeClr val="tx2"/>
                    </a:solidFill>
                  </a:rPr>
                </a:br>
                <a:br>
                  <a:rPr lang="en-US" sz="1300" b="1" dirty="0">
                    <a:solidFill>
                      <a:schemeClr val="tx2"/>
                    </a:solidFill>
                  </a:rPr>
                </a:br>
                <a:br>
                  <a:rPr lang="en-US" sz="1300" b="1" dirty="0">
                    <a:solidFill>
                      <a:schemeClr val="tx2"/>
                    </a:solidFill>
                  </a:rPr>
                </a:br>
                <a:br>
                  <a:rPr lang="en-US" sz="4900" b="1" dirty="0">
                    <a:solidFill>
                      <a:schemeClr val="tx2"/>
                    </a:solidFill>
                  </a:rPr>
                </a:br>
                <a:r>
                  <a:rPr lang="en-US" sz="4900" b="1" dirty="0">
                    <a:solidFill>
                      <a:schemeClr val="tx2"/>
                    </a:solidFill>
                  </a:rPr>
                  <a:t>           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5300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5300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5300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  <m:r>
                          <a:rPr lang="en-US" sz="5300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5300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𝑩</m:t>
                        </m:r>
                        <m:r>
                          <a:rPr lang="en-US" sz="5300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5300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</m:oMath>
                </a14:m>
                <a:r>
                  <a:rPr lang="en-US" sz="5300" b="1" dirty="0">
                    <a:solidFill>
                      <a:schemeClr val="tx2"/>
                    </a:solidFill>
                  </a:rPr>
                  <a:t> 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5300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5300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p>
                        <m:r>
                          <a:rPr lang="en-US" sz="5300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</m:oMath>
                </a14:m>
                <a:r>
                  <a:rPr lang="en-US" sz="5300" b="1" dirty="0">
                    <a:solidFill>
                      <a:schemeClr val="tx2"/>
                    </a:solidFill>
                  </a:rPr>
                  <a:t> +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5300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5300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𝑩</m:t>
                        </m:r>
                      </m:e>
                      <m:sup>
                        <m:r>
                          <a:rPr lang="en-US" sz="5300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</m:oMath>
                </a14:m>
                <a:br>
                  <a:rPr lang="en-US" sz="5300" b="1" dirty="0">
                    <a:solidFill>
                      <a:schemeClr val="tx2"/>
                    </a:solidFill>
                  </a:rPr>
                </a:br>
                <a:br>
                  <a:rPr lang="en-US" sz="5300" b="1" dirty="0">
                    <a:solidFill>
                      <a:schemeClr val="tx2"/>
                    </a:solidFill>
                  </a:rPr>
                </a:br>
                <a:r>
                  <a:rPr lang="en-US" sz="5300" b="1" dirty="0">
                    <a:solidFill>
                      <a:schemeClr val="tx2"/>
                    </a:solidFill>
                  </a:rPr>
                  <a:t>                 A + B = B + A</a:t>
                </a:r>
                <a:br>
                  <a:rPr lang="en-US" sz="5300" b="1" dirty="0">
                    <a:solidFill>
                      <a:schemeClr val="tx2"/>
                    </a:solidFill>
                  </a:rPr>
                </a:br>
                <a:br>
                  <a:rPr lang="en-US" sz="5300" b="1" dirty="0">
                    <a:solidFill>
                      <a:schemeClr val="tx2"/>
                    </a:solidFill>
                  </a:rPr>
                </a:br>
                <a:r>
                  <a:rPr lang="en-US" sz="5300" b="1" dirty="0">
                    <a:solidFill>
                      <a:schemeClr val="tx2"/>
                    </a:solidFill>
                  </a:rPr>
                  <a:t>                </a:t>
                </a:r>
                <a:r>
                  <a:rPr lang="en-US" sz="5300" b="1" dirty="0" err="1">
                    <a:solidFill>
                      <a:schemeClr val="tx2"/>
                    </a:solidFill>
                  </a:rPr>
                  <a:t>A</a:t>
                </a:r>
                <a:r>
                  <a:rPr lang="en-US" sz="5300" b="1" dirty="0">
                    <a:solidFill>
                      <a:schemeClr val="tx2"/>
                    </a:solidFill>
                  </a:rPr>
                  <a:t> + ( B + C ) = (A + B) + C</a:t>
                </a:r>
                <a:br>
                  <a:rPr lang="en-US" sz="5300" b="1" dirty="0">
                    <a:solidFill>
                      <a:schemeClr val="tx2"/>
                    </a:solidFill>
                  </a:rPr>
                </a:br>
                <a:br>
                  <a:rPr lang="en-US" sz="5300" b="1" dirty="0">
                    <a:solidFill>
                      <a:schemeClr val="tx2"/>
                    </a:solidFill>
                  </a:rPr>
                </a:br>
                <a:br>
                  <a:rPr lang="en-US" sz="1600" b="1" dirty="0">
                    <a:solidFill>
                      <a:schemeClr val="tx2"/>
                    </a:solidFill>
                  </a:rPr>
                </a:br>
                <a:endParaRPr lang="ar-EG" sz="13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D52F045-8DC4-5B48-C781-08344C3B230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ctrTitle"/>
              </p:nvPr>
            </p:nvSpPr>
            <p:spPr>
              <a:xfrm>
                <a:off x="857517" y="523874"/>
                <a:ext cx="10021446" cy="4707879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ar-E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Subtitle 46">
            <a:extLst>
              <a:ext uri="{FF2B5EF4-FFF2-40B4-BE49-F238E27FC236}">
                <a16:creationId xmlns:a16="http://schemas.microsoft.com/office/drawing/2014/main" id="{C5D61BE5-A5BA-EA11-E1F8-4124DF3F9F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9719" y="5280880"/>
            <a:ext cx="9416898" cy="723670"/>
          </a:xfrm>
        </p:spPr>
        <p:txBody>
          <a:bodyPr anchor="ctr">
            <a:normAutofit/>
          </a:bodyPr>
          <a:lstStyle/>
          <a:p>
            <a:pPr algn="l"/>
            <a:r>
              <a:rPr lang="en-US" sz="3200" b="1" dirty="0">
                <a:solidFill>
                  <a:schemeClr val="tx2"/>
                </a:solidFill>
              </a:rPr>
              <a:t>Addition Properties</a:t>
            </a:r>
            <a:endParaRPr lang="ar-EG" sz="3200" b="1" dirty="0">
              <a:solidFill>
                <a:schemeClr val="tx2"/>
              </a:solidFill>
            </a:endParaRP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EC505F6D-25F2-479B-AEEE-66F34B3FB1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05" y="-1298"/>
            <a:ext cx="2514948" cy="2174333"/>
            <a:chOff x="-305" y="-4155"/>
            <a:chExt cx="2514948" cy="2174333"/>
          </a:xfrm>
        </p:grpSpPr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95C49ED7-EC50-4D2C-A945-D4907F081E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29A8266C-3886-4618-B2EB-EA7FE32CE6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AB4610CF-D689-4B1B-A7FB-1CE14209E6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8DA7C44F-B555-41AC-95A7-6450152936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6C0A542E-DBAB-412E-9F06-247CFE5FB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 flipH="1">
            <a:off x="8304973" y="939510"/>
            <a:ext cx="4826538" cy="2947516"/>
            <a:chOff x="6867015" y="-1"/>
            <a:chExt cx="5324985" cy="3251912"/>
          </a:xfrm>
          <a:solidFill>
            <a:schemeClr val="accent5">
              <a:alpha val="5000"/>
            </a:schemeClr>
          </a:solidFill>
        </p:grpSpPr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B41E2FAC-3A8F-4977-ACC1-92B455FD4F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5264E774-D8C6-4806-9911-955DD80397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8450CBAC-6145-4598-BA48-1EB500923C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C1451637-F91B-479F-8251-660E22819F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960699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9D96E3F-159B-4733-BE61-1AAB43A59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5202B2A-E3B3-4965-8D55-B58E540593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FE25DAF-7DA5-5B54-F547-426C3EAA227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2699985" y="-82032"/>
                <a:ext cx="6791723" cy="5232530"/>
              </a:xfrm>
            </p:spPr>
            <p:txBody>
              <a:bodyPr vert="horz" lIns="91440" tIns="45720" rIns="91440" bIns="45720" rtlCol="0" anchor="b">
                <a:normAutofit fontScale="90000"/>
              </a:bodyPr>
              <a:lstStyle/>
              <a:p>
                <a:br>
                  <a:rPr lang="en-US" sz="1700" b="1" i="1" kern="1200" dirty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rPr>
                </a:br>
                <a:br>
                  <a:rPr lang="en-US" sz="1700" b="1" i="1" kern="1200" dirty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rPr>
                </a:br>
                <a:br>
                  <a:rPr lang="en-US" sz="1700" b="1" i="1" kern="1200" dirty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rPr>
                </a:br>
                <a:br>
                  <a:rPr lang="en-US" sz="1800" b="1" kern="1200" dirty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rPr>
                </a:br>
                <a14:m>
                  <m:oMath xmlns:m="http://schemas.openxmlformats.org/officeDocument/2006/math">
                    <m:sSup>
                      <m:sSupPr>
                        <m:ctrlPr>
                          <a:rPr lang="en-US" sz="5300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sSupPr>
                      <m:e>
                        <m:r>
                          <a:rPr lang="en-US" sz="5300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(</m:t>
                        </m:r>
                        <m:r>
                          <a:rPr lang="en-US" sz="5300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𝑨𝑩</m:t>
                        </m:r>
                        <m:r>
                          <a:rPr lang="en-US" sz="5300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)</m:t>
                        </m:r>
                      </m:e>
                      <m:sup>
                        <m:r>
                          <a:rPr lang="en-US" sz="5300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𝑻</m:t>
                        </m:r>
                      </m:sup>
                    </m:sSup>
                  </m:oMath>
                </a14:m>
                <a:r>
                  <a:rPr lang="en-US" sz="5300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  <a:t>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5300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sSupPr>
                      <m:e>
                        <m:r>
                          <a:rPr lang="en-US" sz="5300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𝑩</m:t>
                        </m:r>
                      </m:e>
                      <m:sup>
                        <m:r>
                          <a:rPr lang="en-US" sz="5300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𝑻</m:t>
                        </m:r>
                      </m:sup>
                    </m:sSup>
                  </m:oMath>
                </a14:m>
                <a:r>
                  <a:rPr lang="en-US" sz="5300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5300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sSupPr>
                      <m:e>
                        <m:r>
                          <a:rPr lang="en-US" sz="5300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𝑨</m:t>
                        </m:r>
                      </m:e>
                      <m:sup>
                        <m:r>
                          <a:rPr lang="en-US" sz="5300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𝑻</m:t>
                        </m:r>
                      </m:sup>
                    </m:sSup>
                  </m:oMath>
                </a14:m>
                <a:br>
                  <a:rPr lang="en-US" sz="5300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</a:br>
                <a:br>
                  <a:rPr lang="en-US" sz="5300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</a:br>
                <a:r>
                  <a:rPr lang="en-US" sz="5300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  <a:t>A . B  </a:t>
                </a:r>
                <a14:m>
                  <m:oMath xmlns:m="http://schemas.openxmlformats.org/officeDocument/2006/math">
                    <m:r>
                      <a:rPr lang="en-US" sz="5300" b="1" i="1" kern="120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≠</m:t>
                    </m:r>
                  </m:oMath>
                </a14:m>
                <a:r>
                  <a:rPr lang="en-US" sz="5300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  <a:t> B . A</a:t>
                </a:r>
                <a:br>
                  <a:rPr lang="en-US" sz="5300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</a:br>
                <a:br>
                  <a:rPr lang="en-US" sz="5300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</a:br>
                <a:r>
                  <a:rPr lang="en-US" sz="5300" b="1" kern="1200" dirty="0" err="1">
                    <a:solidFill>
                      <a:schemeClr val="tx2"/>
                    </a:solidFill>
                    <a:ea typeface="+mj-ea"/>
                    <a:cs typeface="+mj-cs"/>
                  </a:rPr>
                  <a:t>A</a:t>
                </a:r>
                <a:r>
                  <a:rPr lang="en-US" sz="5300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  <a:t> . ( B + C ) =  A . B + A . C </a:t>
                </a:r>
                <a:br>
                  <a:rPr lang="en-US" sz="5300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</a:br>
                <a:br>
                  <a:rPr lang="en-US" sz="5300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</a:br>
                <a:r>
                  <a:rPr lang="en-US" sz="5300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  <a:t>( A + B ) . C =  A . C + B . C</a:t>
                </a:r>
                <a:br>
                  <a:rPr lang="en-US" sz="4000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</a:br>
                <a:endParaRPr lang="en-US" sz="1700" kern="1200" dirty="0">
                  <a:solidFill>
                    <a:schemeClr val="tx2"/>
                  </a:solidFill>
                  <a:latin typeface="+mj-lt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FE25DAF-7DA5-5B54-F547-426C3EAA227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2699985" y="-82032"/>
                <a:ext cx="6791723" cy="5232530"/>
              </a:xfrm>
              <a:blipFill>
                <a:blip r:embed="rId2"/>
                <a:stretch>
                  <a:fillRect l="-4129" b="-2331"/>
                </a:stretch>
              </a:blipFill>
            </p:spPr>
            <p:txBody>
              <a:bodyPr/>
              <a:lstStyle/>
              <a:p>
                <a:r>
                  <a:rPr lang="ar-E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627980-16EE-96B0-A4AA-59FAEC68CF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3221" y="5642414"/>
            <a:ext cx="4778533" cy="7236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b="1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Multiplication Properties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C505F6D-25F2-479B-AEEE-66F34B3FB1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05" y="-1298"/>
            <a:ext cx="2514948" cy="2174333"/>
            <a:chOff x="-305" y="-4155"/>
            <a:chExt cx="2514948" cy="2174333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5C49ED7-EC50-4D2C-A945-D4907F081E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29A8266C-3886-4618-B2EB-EA7FE32CE6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AB4610CF-D689-4B1B-A7FB-1CE14209E6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8DA7C44F-B555-41AC-95A7-6450152936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C0A542E-DBAB-412E-9F06-247CFE5FB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 flipH="1">
            <a:off x="8304973" y="939510"/>
            <a:ext cx="4826538" cy="2947516"/>
            <a:chOff x="6867015" y="-1"/>
            <a:chExt cx="5324985" cy="3251912"/>
          </a:xfrm>
          <a:solidFill>
            <a:schemeClr val="accent5">
              <a:alpha val="5000"/>
            </a:schemeClr>
          </a:solidFill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B41E2FAC-3A8F-4977-ACC1-92B455FD4F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5264E774-D8C6-4806-9911-955DD80397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8450CBAC-6145-4598-BA48-1EB500923C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1451637-F91B-479F-8251-660E22819F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2696192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9" name="Rectangle 48">
            <a:extLst>
              <a:ext uri="{FF2B5EF4-FFF2-40B4-BE49-F238E27FC236}">
                <a16:creationId xmlns:a16="http://schemas.microsoft.com/office/drawing/2014/main" id="{A2F42F6F-FDA2-4441-805F-CF30FBC99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7EA1ED1-8EEB-C403-174F-D02FF094CA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5299" y="4592325"/>
            <a:ext cx="5946579" cy="1514185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4000" b="1">
                <a:solidFill>
                  <a:schemeClr val="tx2"/>
                </a:solidFill>
              </a:rPr>
              <a:t>So we want to reduce </a:t>
            </a:r>
            <a:br>
              <a:rPr lang="en-US" sz="4000" b="1">
                <a:solidFill>
                  <a:schemeClr val="tx2"/>
                </a:solidFill>
              </a:rPr>
            </a:br>
            <a:r>
              <a:rPr lang="en-US" sz="4000" b="1">
                <a:solidFill>
                  <a:schemeClr val="tx2"/>
                </a:solidFill>
              </a:rPr>
              <a:t>the error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8226A8C-7793-4AE1-93F3-C51E771AB9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448099" y="0"/>
            <a:ext cx="3743596" cy="3921836"/>
            <a:chOff x="8310716" y="0"/>
            <a:chExt cx="3878237" cy="4062888"/>
          </a:xfrm>
        </p:grpSpPr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33835AF5-9945-4DCC-B810-B2A76714A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10716" y="1"/>
              <a:ext cx="3878236" cy="4062887"/>
            </a:xfrm>
            <a:custGeom>
              <a:avLst/>
              <a:gdLst>
                <a:gd name="connsiteX0" fmla="*/ 458236 w 3878236"/>
                <a:gd name="connsiteY0" fmla="*/ 0 h 4062887"/>
                <a:gd name="connsiteX1" fmla="*/ 626135 w 3878236"/>
                <a:gd name="connsiteY1" fmla="*/ 0 h 4062887"/>
                <a:gd name="connsiteX2" fmla="*/ 541802 w 3878236"/>
                <a:gd name="connsiteY2" fmla="*/ 96785 h 4062887"/>
                <a:gd name="connsiteX3" fmla="*/ 393588 w 3878236"/>
                <a:gd name="connsiteY3" fmla="*/ 301059 h 4062887"/>
                <a:gd name="connsiteX4" fmla="*/ 267407 w 3878236"/>
                <a:gd name="connsiteY4" fmla="*/ 519085 h 4062887"/>
                <a:gd name="connsiteX5" fmla="*/ 239453 w 3878236"/>
                <a:gd name="connsiteY5" fmla="*/ 575472 h 4062887"/>
                <a:gd name="connsiteX6" fmla="*/ 225864 w 3878236"/>
                <a:gd name="connsiteY6" fmla="*/ 603893 h 4062887"/>
                <a:gd name="connsiteX7" fmla="*/ 212955 w 3878236"/>
                <a:gd name="connsiteY7" fmla="*/ 632590 h 4062887"/>
                <a:gd name="connsiteX8" fmla="*/ 188301 w 3878236"/>
                <a:gd name="connsiteY8" fmla="*/ 690444 h 4062887"/>
                <a:gd name="connsiteX9" fmla="*/ 165201 w 3878236"/>
                <a:gd name="connsiteY9" fmla="*/ 748939 h 4062887"/>
                <a:gd name="connsiteX10" fmla="*/ 90074 w 3878236"/>
                <a:gd name="connsiteY10" fmla="*/ 988511 h 4062887"/>
                <a:gd name="connsiteX11" fmla="*/ 29119 w 3878236"/>
                <a:gd name="connsiteY11" fmla="*/ 1484891 h 4062887"/>
                <a:gd name="connsiteX12" fmla="*/ 54743 w 3878236"/>
                <a:gd name="connsiteY12" fmla="*/ 1732714 h 4062887"/>
                <a:gd name="connsiteX13" fmla="*/ 132976 w 3878236"/>
                <a:gd name="connsiteY13" fmla="*/ 1969719 h 4062887"/>
                <a:gd name="connsiteX14" fmla="*/ 159959 w 3878236"/>
                <a:gd name="connsiteY14" fmla="*/ 2026381 h 4062887"/>
                <a:gd name="connsiteX15" fmla="*/ 189951 w 3878236"/>
                <a:gd name="connsiteY15" fmla="*/ 2081758 h 4062887"/>
                <a:gd name="connsiteX16" fmla="*/ 256439 w 3878236"/>
                <a:gd name="connsiteY16" fmla="*/ 2189121 h 4062887"/>
                <a:gd name="connsiteX17" fmla="*/ 329818 w 3878236"/>
                <a:gd name="connsiteY17" fmla="*/ 2292816 h 4062887"/>
                <a:gd name="connsiteX18" fmla="*/ 408438 w 3878236"/>
                <a:gd name="connsiteY18" fmla="*/ 2393577 h 4062887"/>
                <a:gd name="connsiteX19" fmla="*/ 572086 w 3878236"/>
                <a:gd name="connsiteY19" fmla="*/ 2592900 h 4062887"/>
                <a:gd name="connsiteX20" fmla="*/ 653909 w 3878236"/>
                <a:gd name="connsiteY20" fmla="*/ 2693936 h 4062887"/>
                <a:gd name="connsiteX21" fmla="*/ 733500 w 3878236"/>
                <a:gd name="connsiteY21" fmla="*/ 2796256 h 4062887"/>
                <a:gd name="connsiteX22" fmla="*/ 813091 w 3878236"/>
                <a:gd name="connsiteY22" fmla="*/ 2895093 h 4062887"/>
                <a:gd name="connsiteX23" fmla="*/ 896273 w 3878236"/>
                <a:gd name="connsiteY23" fmla="*/ 2990536 h 4062887"/>
                <a:gd name="connsiteX24" fmla="*/ 1072636 w 3878236"/>
                <a:gd name="connsiteY24" fmla="*/ 3170513 h 4062887"/>
                <a:gd name="connsiteX25" fmla="*/ 1468747 w 3878236"/>
                <a:gd name="connsiteY25" fmla="*/ 3470964 h 4062887"/>
                <a:gd name="connsiteX26" fmla="*/ 1687720 w 3878236"/>
                <a:gd name="connsiteY26" fmla="*/ 3583919 h 4062887"/>
                <a:gd name="connsiteX27" fmla="*/ 1918825 w 3878236"/>
                <a:gd name="connsiteY27" fmla="*/ 3669278 h 4062887"/>
                <a:gd name="connsiteX28" fmla="*/ 2159540 w 3878236"/>
                <a:gd name="connsiteY28" fmla="*/ 3728230 h 4062887"/>
                <a:gd name="connsiteX29" fmla="*/ 2407729 w 3878236"/>
                <a:gd name="connsiteY29" fmla="*/ 3761238 h 4062887"/>
                <a:gd name="connsiteX30" fmla="*/ 2660479 w 3878236"/>
                <a:gd name="connsiteY30" fmla="*/ 3771598 h 4062887"/>
                <a:gd name="connsiteX31" fmla="*/ 2723278 w 3878236"/>
                <a:gd name="connsiteY31" fmla="*/ 3771139 h 4062887"/>
                <a:gd name="connsiteX32" fmla="*/ 2754047 w 3878236"/>
                <a:gd name="connsiteY32" fmla="*/ 3770406 h 4062887"/>
                <a:gd name="connsiteX33" fmla="*/ 2784719 w 3878236"/>
                <a:gd name="connsiteY33" fmla="*/ 3768938 h 4062887"/>
                <a:gd name="connsiteX34" fmla="*/ 2906629 w 3878236"/>
                <a:gd name="connsiteY34" fmla="*/ 3758853 h 4062887"/>
                <a:gd name="connsiteX35" fmla="*/ 3376896 w 3878236"/>
                <a:gd name="connsiteY35" fmla="*/ 3638838 h 4062887"/>
                <a:gd name="connsiteX36" fmla="*/ 3599460 w 3878236"/>
                <a:gd name="connsiteY36" fmla="*/ 3534685 h 4062887"/>
                <a:gd name="connsiteX37" fmla="*/ 3814356 w 3878236"/>
                <a:gd name="connsiteY37" fmla="*/ 3407976 h 4062887"/>
                <a:gd name="connsiteX38" fmla="*/ 3878236 w 3878236"/>
                <a:gd name="connsiteY38" fmla="*/ 3364122 h 4062887"/>
                <a:gd name="connsiteX39" fmla="*/ 3878236 w 3878236"/>
                <a:gd name="connsiteY39" fmla="*/ 3711785 h 4062887"/>
                <a:gd name="connsiteX40" fmla="*/ 3754080 w 3878236"/>
                <a:gd name="connsiteY40" fmla="*/ 3788192 h 4062887"/>
                <a:gd name="connsiteX41" fmla="*/ 3499971 w 3878236"/>
                <a:gd name="connsiteY41" fmla="*/ 3910041 h 4062887"/>
                <a:gd name="connsiteX42" fmla="*/ 2943222 w 3878236"/>
                <a:gd name="connsiteY42" fmla="*/ 4051144 h 4062887"/>
                <a:gd name="connsiteX43" fmla="*/ 2799278 w 3878236"/>
                <a:gd name="connsiteY43" fmla="*/ 4061321 h 4062887"/>
                <a:gd name="connsiteX44" fmla="*/ 2763268 w 3878236"/>
                <a:gd name="connsiteY44" fmla="*/ 4062604 h 4062887"/>
                <a:gd name="connsiteX45" fmla="*/ 2727355 w 3878236"/>
                <a:gd name="connsiteY45" fmla="*/ 4062788 h 4062887"/>
                <a:gd name="connsiteX46" fmla="*/ 2656790 w 3878236"/>
                <a:gd name="connsiteY46" fmla="*/ 4061963 h 4062887"/>
                <a:gd name="connsiteX47" fmla="*/ 2516924 w 3878236"/>
                <a:gd name="connsiteY47" fmla="*/ 4056461 h 4062887"/>
                <a:gd name="connsiteX48" fmla="*/ 2376959 w 3878236"/>
                <a:gd name="connsiteY48" fmla="*/ 4043809 h 4062887"/>
                <a:gd name="connsiteX49" fmla="*/ 2098196 w 3878236"/>
                <a:gd name="connsiteY49" fmla="*/ 3998700 h 4062887"/>
                <a:gd name="connsiteX50" fmla="*/ 1825645 w 3878236"/>
                <a:gd name="connsiteY50" fmla="*/ 3920860 h 4062887"/>
                <a:gd name="connsiteX51" fmla="*/ 1566586 w 3878236"/>
                <a:gd name="connsiteY51" fmla="*/ 3807996 h 4062887"/>
                <a:gd name="connsiteX52" fmla="*/ 1328784 w 3878236"/>
                <a:gd name="connsiteY52" fmla="*/ 3661117 h 4062887"/>
                <a:gd name="connsiteX53" fmla="*/ 930925 w 3878236"/>
                <a:gd name="connsiteY53" fmla="*/ 3291079 h 4062887"/>
                <a:gd name="connsiteX54" fmla="*/ 769122 w 3878236"/>
                <a:gd name="connsiteY54" fmla="*/ 3081303 h 4062887"/>
                <a:gd name="connsiteX55" fmla="*/ 626149 w 3878236"/>
                <a:gd name="connsiteY55" fmla="*/ 2862544 h 4062887"/>
                <a:gd name="connsiteX56" fmla="*/ 559467 w 3878236"/>
                <a:gd name="connsiteY56" fmla="*/ 2753990 h 4062887"/>
                <a:gd name="connsiteX57" fmla="*/ 490165 w 3878236"/>
                <a:gd name="connsiteY57" fmla="*/ 2647269 h 4062887"/>
                <a:gd name="connsiteX58" fmla="*/ 345542 w 3878236"/>
                <a:gd name="connsiteY58" fmla="*/ 2434743 h 4062887"/>
                <a:gd name="connsiteX59" fmla="*/ 274784 w 3878236"/>
                <a:gd name="connsiteY59" fmla="*/ 2326648 h 4062887"/>
                <a:gd name="connsiteX60" fmla="*/ 207422 w 3878236"/>
                <a:gd name="connsiteY60" fmla="*/ 2216167 h 4062887"/>
                <a:gd name="connsiteX61" fmla="*/ 93956 w 3878236"/>
                <a:gd name="connsiteY61" fmla="*/ 1984388 h 4062887"/>
                <a:gd name="connsiteX62" fmla="*/ 22422 w 3878236"/>
                <a:gd name="connsiteY62" fmla="*/ 1738399 h 4062887"/>
                <a:gd name="connsiteX63" fmla="*/ 0 w 3878236"/>
                <a:gd name="connsiteY63" fmla="*/ 1484891 h 4062887"/>
                <a:gd name="connsiteX64" fmla="*/ 200337 w 3878236"/>
                <a:gd name="connsiteY64" fmla="*/ 491671 h 4062887"/>
                <a:gd name="connsiteX65" fmla="*/ 308076 w 3878236"/>
                <a:gd name="connsiteY65" fmla="*/ 256776 h 4062887"/>
                <a:gd name="connsiteX66" fmla="*/ 437072 w 3878236"/>
                <a:gd name="connsiteY66" fmla="*/ 30498 h 4062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3878236" h="4062887">
                  <a:moveTo>
                    <a:pt x="458236" y="0"/>
                  </a:moveTo>
                  <a:lnTo>
                    <a:pt x="626135" y="0"/>
                  </a:lnTo>
                  <a:lnTo>
                    <a:pt x="541802" y="96785"/>
                  </a:lnTo>
                  <a:cubicBezTo>
                    <a:pt x="489388" y="162616"/>
                    <a:pt x="439790" y="230737"/>
                    <a:pt x="393588" y="301059"/>
                  </a:cubicBezTo>
                  <a:cubicBezTo>
                    <a:pt x="348163" y="371748"/>
                    <a:pt x="305261" y="444179"/>
                    <a:pt x="267407" y="519085"/>
                  </a:cubicBezTo>
                  <a:cubicBezTo>
                    <a:pt x="257604" y="537697"/>
                    <a:pt x="248480" y="556584"/>
                    <a:pt x="239453" y="575472"/>
                  </a:cubicBezTo>
                  <a:lnTo>
                    <a:pt x="225864" y="603893"/>
                  </a:lnTo>
                  <a:lnTo>
                    <a:pt x="212955" y="632590"/>
                  </a:lnTo>
                  <a:cubicBezTo>
                    <a:pt x="204511" y="651753"/>
                    <a:pt x="195969" y="670915"/>
                    <a:pt x="188301" y="690444"/>
                  </a:cubicBezTo>
                  <a:cubicBezTo>
                    <a:pt x="180633" y="709972"/>
                    <a:pt x="172189" y="729227"/>
                    <a:pt x="165201" y="748939"/>
                  </a:cubicBezTo>
                  <a:cubicBezTo>
                    <a:pt x="135305" y="827237"/>
                    <a:pt x="109971" y="907186"/>
                    <a:pt x="90074" y="988511"/>
                  </a:cubicBezTo>
                  <a:cubicBezTo>
                    <a:pt x="49696" y="1150792"/>
                    <a:pt x="29022" y="1317842"/>
                    <a:pt x="29119" y="1484891"/>
                  </a:cubicBezTo>
                  <a:cubicBezTo>
                    <a:pt x="29604" y="1568141"/>
                    <a:pt x="37855" y="1651207"/>
                    <a:pt x="54743" y="1732714"/>
                  </a:cubicBezTo>
                  <a:cubicBezTo>
                    <a:pt x="72506" y="1814039"/>
                    <a:pt x="98227" y="1893621"/>
                    <a:pt x="132976" y="1969719"/>
                  </a:cubicBezTo>
                  <a:cubicBezTo>
                    <a:pt x="141226" y="1988882"/>
                    <a:pt x="150835" y="2007585"/>
                    <a:pt x="159959" y="2026381"/>
                  </a:cubicBezTo>
                  <a:cubicBezTo>
                    <a:pt x="169860" y="2044901"/>
                    <a:pt x="179274" y="2063604"/>
                    <a:pt x="189951" y="2081758"/>
                  </a:cubicBezTo>
                  <a:cubicBezTo>
                    <a:pt x="210334" y="2118432"/>
                    <a:pt x="233046" y="2154006"/>
                    <a:pt x="256439" y="2189121"/>
                  </a:cubicBezTo>
                  <a:cubicBezTo>
                    <a:pt x="279734" y="2224328"/>
                    <a:pt x="304679" y="2258617"/>
                    <a:pt x="329818" y="2292816"/>
                  </a:cubicBezTo>
                  <a:cubicBezTo>
                    <a:pt x="355345" y="2326740"/>
                    <a:pt x="381844" y="2360204"/>
                    <a:pt x="408438" y="2393577"/>
                  </a:cubicBezTo>
                  <a:cubicBezTo>
                    <a:pt x="461725" y="2460416"/>
                    <a:pt x="517440" y="2525879"/>
                    <a:pt x="572086" y="2592900"/>
                  </a:cubicBezTo>
                  <a:cubicBezTo>
                    <a:pt x="599554" y="2626273"/>
                    <a:pt x="626926" y="2659921"/>
                    <a:pt x="653909" y="2693936"/>
                  </a:cubicBezTo>
                  <a:cubicBezTo>
                    <a:pt x="680796" y="2727676"/>
                    <a:pt x="707487" y="2763525"/>
                    <a:pt x="733500" y="2796256"/>
                  </a:cubicBezTo>
                  <a:cubicBezTo>
                    <a:pt x="759319" y="2829813"/>
                    <a:pt x="786399" y="2862362"/>
                    <a:pt x="813091" y="2895093"/>
                  </a:cubicBezTo>
                  <a:cubicBezTo>
                    <a:pt x="840560" y="2927274"/>
                    <a:pt x="867834" y="2959455"/>
                    <a:pt x="896273" y="2990536"/>
                  </a:cubicBezTo>
                  <a:cubicBezTo>
                    <a:pt x="952764" y="3053066"/>
                    <a:pt x="1011486" y="3113302"/>
                    <a:pt x="1072636" y="3170513"/>
                  </a:cubicBezTo>
                  <a:cubicBezTo>
                    <a:pt x="1195128" y="3284660"/>
                    <a:pt x="1327328" y="3386522"/>
                    <a:pt x="1468747" y="3470964"/>
                  </a:cubicBezTo>
                  <a:cubicBezTo>
                    <a:pt x="1539603" y="3512956"/>
                    <a:pt x="1612303" y="3551463"/>
                    <a:pt x="1687720" y="3583919"/>
                  </a:cubicBezTo>
                  <a:cubicBezTo>
                    <a:pt x="1762652" y="3617292"/>
                    <a:pt x="1840010" y="3645440"/>
                    <a:pt x="1918825" y="3669278"/>
                  </a:cubicBezTo>
                  <a:cubicBezTo>
                    <a:pt x="1997640" y="3693207"/>
                    <a:pt x="2078007" y="3712553"/>
                    <a:pt x="2159540" y="3728230"/>
                  </a:cubicBezTo>
                  <a:cubicBezTo>
                    <a:pt x="2241170" y="3743633"/>
                    <a:pt x="2324158" y="3754177"/>
                    <a:pt x="2407729" y="3761238"/>
                  </a:cubicBezTo>
                  <a:cubicBezTo>
                    <a:pt x="2491299" y="3768389"/>
                    <a:pt x="2575743" y="3771506"/>
                    <a:pt x="2660479" y="3771598"/>
                  </a:cubicBezTo>
                  <a:cubicBezTo>
                    <a:pt x="2681638" y="3771598"/>
                    <a:pt x="2703089" y="3771964"/>
                    <a:pt x="2723278" y="3771139"/>
                  </a:cubicBezTo>
                  <a:lnTo>
                    <a:pt x="2754047" y="3770406"/>
                  </a:lnTo>
                  <a:lnTo>
                    <a:pt x="2784719" y="3768938"/>
                  </a:lnTo>
                  <a:cubicBezTo>
                    <a:pt x="2825582" y="3767197"/>
                    <a:pt x="2866251" y="3763346"/>
                    <a:pt x="2906629" y="3758853"/>
                  </a:cubicBezTo>
                  <a:cubicBezTo>
                    <a:pt x="3068334" y="3740150"/>
                    <a:pt x="3225672" y="3699166"/>
                    <a:pt x="3376896" y="3638838"/>
                  </a:cubicBezTo>
                  <a:cubicBezTo>
                    <a:pt x="3452702" y="3608949"/>
                    <a:pt x="3526664" y="3573467"/>
                    <a:pt x="3599460" y="3534685"/>
                  </a:cubicBezTo>
                  <a:cubicBezTo>
                    <a:pt x="3672354" y="3496085"/>
                    <a:pt x="3743888" y="3453269"/>
                    <a:pt x="3814356" y="3407976"/>
                  </a:cubicBezTo>
                  <a:lnTo>
                    <a:pt x="3878236" y="3364122"/>
                  </a:lnTo>
                  <a:lnTo>
                    <a:pt x="3878236" y="3711785"/>
                  </a:lnTo>
                  <a:lnTo>
                    <a:pt x="3754080" y="3788192"/>
                  </a:lnTo>
                  <a:cubicBezTo>
                    <a:pt x="3672450" y="3832843"/>
                    <a:pt x="3588007" y="3874284"/>
                    <a:pt x="3499971" y="3910041"/>
                  </a:cubicBezTo>
                  <a:cubicBezTo>
                    <a:pt x="3324482" y="3982472"/>
                    <a:pt x="3134920" y="4030882"/>
                    <a:pt x="2943222" y="4051144"/>
                  </a:cubicBezTo>
                  <a:cubicBezTo>
                    <a:pt x="2895272" y="4055911"/>
                    <a:pt x="2847227" y="4059763"/>
                    <a:pt x="2799278" y="4061321"/>
                  </a:cubicBezTo>
                  <a:lnTo>
                    <a:pt x="2763268" y="4062604"/>
                  </a:lnTo>
                  <a:lnTo>
                    <a:pt x="2727355" y="4062788"/>
                  </a:lnTo>
                  <a:cubicBezTo>
                    <a:pt x="2703089" y="4063155"/>
                    <a:pt x="2680085" y="4062421"/>
                    <a:pt x="2656790" y="4061963"/>
                  </a:cubicBezTo>
                  <a:cubicBezTo>
                    <a:pt x="2610297" y="4061413"/>
                    <a:pt x="2563514" y="4058754"/>
                    <a:pt x="2516924" y="4056461"/>
                  </a:cubicBezTo>
                  <a:cubicBezTo>
                    <a:pt x="2470237" y="4052795"/>
                    <a:pt x="2423549" y="4049402"/>
                    <a:pt x="2376959" y="4043809"/>
                  </a:cubicBezTo>
                  <a:cubicBezTo>
                    <a:pt x="2283683" y="4033265"/>
                    <a:pt x="2190503" y="4018871"/>
                    <a:pt x="2098196" y="3998700"/>
                  </a:cubicBezTo>
                  <a:cubicBezTo>
                    <a:pt x="2005891" y="3978530"/>
                    <a:pt x="1914652" y="3952583"/>
                    <a:pt x="1825645" y="3920860"/>
                  </a:cubicBezTo>
                  <a:cubicBezTo>
                    <a:pt x="1736639" y="3889045"/>
                    <a:pt x="1649963" y="3851089"/>
                    <a:pt x="1566586" y="3807996"/>
                  </a:cubicBezTo>
                  <a:cubicBezTo>
                    <a:pt x="1483501" y="3764263"/>
                    <a:pt x="1403716" y="3715395"/>
                    <a:pt x="1328784" y="3661117"/>
                  </a:cubicBezTo>
                  <a:cubicBezTo>
                    <a:pt x="1178337" y="3553113"/>
                    <a:pt x="1046527" y="3426497"/>
                    <a:pt x="930925" y="3291079"/>
                  </a:cubicBezTo>
                  <a:cubicBezTo>
                    <a:pt x="873367" y="3223048"/>
                    <a:pt x="819789" y="3152818"/>
                    <a:pt x="769122" y="3081303"/>
                  </a:cubicBezTo>
                  <a:cubicBezTo>
                    <a:pt x="718358" y="3009790"/>
                    <a:pt x="670992" y="2936717"/>
                    <a:pt x="626149" y="2862544"/>
                  </a:cubicBezTo>
                  <a:cubicBezTo>
                    <a:pt x="603243" y="2825046"/>
                    <a:pt x="582277" y="2789930"/>
                    <a:pt x="559467" y="2753990"/>
                  </a:cubicBezTo>
                  <a:cubicBezTo>
                    <a:pt x="536852" y="2718325"/>
                    <a:pt x="513849" y="2682660"/>
                    <a:pt x="490165" y="2647269"/>
                  </a:cubicBezTo>
                  <a:lnTo>
                    <a:pt x="345542" y="2434743"/>
                  </a:lnTo>
                  <a:cubicBezTo>
                    <a:pt x="321567" y="2398987"/>
                    <a:pt x="297884" y="2363046"/>
                    <a:pt x="274784" y="2326648"/>
                  </a:cubicBezTo>
                  <a:cubicBezTo>
                    <a:pt x="251682" y="2290248"/>
                    <a:pt x="228776" y="2253759"/>
                    <a:pt x="207422" y="2216167"/>
                  </a:cubicBezTo>
                  <a:cubicBezTo>
                    <a:pt x="164618" y="2141353"/>
                    <a:pt x="125308" y="2064338"/>
                    <a:pt x="93956" y="1984388"/>
                  </a:cubicBezTo>
                  <a:cubicBezTo>
                    <a:pt x="62023" y="1904715"/>
                    <a:pt x="38340" y="1822107"/>
                    <a:pt x="22422" y="1738399"/>
                  </a:cubicBezTo>
                  <a:cubicBezTo>
                    <a:pt x="7183" y="1654692"/>
                    <a:pt x="0" y="1569700"/>
                    <a:pt x="0" y="1484891"/>
                  </a:cubicBezTo>
                  <a:cubicBezTo>
                    <a:pt x="1262" y="1146758"/>
                    <a:pt x="70468" y="809542"/>
                    <a:pt x="200337" y="491671"/>
                  </a:cubicBezTo>
                  <a:cubicBezTo>
                    <a:pt x="232950" y="412273"/>
                    <a:pt x="268280" y="333607"/>
                    <a:pt x="308076" y="256776"/>
                  </a:cubicBezTo>
                  <a:cubicBezTo>
                    <a:pt x="347290" y="179668"/>
                    <a:pt x="390482" y="104213"/>
                    <a:pt x="437072" y="3049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95D01A87-EFF2-48AC-9C6B-C4653A804F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29928" y="0"/>
              <a:ext cx="3859024" cy="3823730"/>
            </a:xfrm>
            <a:custGeom>
              <a:avLst/>
              <a:gdLst>
                <a:gd name="connsiteX0" fmla="*/ 517815 w 3859024"/>
                <a:gd name="connsiteY0" fmla="*/ 0 h 3823730"/>
                <a:gd name="connsiteX1" fmla="*/ 810951 w 3859024"/>
                <a:gd name="connsiteY1" fmla="*/ 0 h 3823730"/>
                <a:gd name="connsiteX2" fmla="*/ 657209 w 3859024"/>
                <a:gd name="connsiteY2" fmla="*/ 169897 h 3823730"/>
                <a:gd name="connsiteX3" fmla="*/ 398052 w 3859024"/>
                <a:gd name="connsiteY3" fmla="*/ 551580 h 3823730"/>
                <a:gd name="connsiteX4" fmla="*/ 222175 w 3859024"/>
                <a:gd name="connsiteY4" fmla="*/ 973513 h 3823730"/>
                <a:gd name="connsiteX5" fmla="*/ 158212 w 3859024"/>
                <a:gd name="connsiteY5" fmla="*/ 1423317 h 3823730"/>
                <a:gd name="connsiteX6" fmla="*/ 185195 w 3859024"/>
                <a:gd name="connsiteY6" fmla="*/ 1643544 h 3823730"/>
                <a:gd name="connsiteX7" fmla="*/ 264883 w 3859024"/>
                <a:gd name="connsiteY7" fmla="*/ 1849559 h 3823730"/>
                <a:gd name="connsiteX8" fmla="*/ 320500 w 3859024"/>
                <a:gd name="connsiteY8" fmla="*/ 1946562 h 3823730"/>
                <a:gd name="connsiteX9" fmla="*/ 384367 w 3859024"/>
                <a:gd name="connsiteY9" fmla="*/ 2040447 h 3823730"/>
                <a:gd name="connsiteX10" fmla="*/ 531902 w 3859024"/>
                <a:gd name="connsiteY10" fmla="*/ 2221891 h 3823730"/>
                <a:gd name="connsiteX11" fmla="*/ 691569 w 3859024"/>
                <a:gd name="connsiteY11" fmla="*/ 2404710 h 3823730"/>
                <a:gd name="connsiteX12" fmla="*/ 770966 w 3859024"/>
                <a:gd name="connsiteY12" fmla="*/ 2500153 h 3823730"/>
                <a:gd name="connsiteX13" fmla="*/ 809112 w 3859024"/>
                <a:gd name="connsiteY13" fmla="*/ 2547004 h 3823730"/>
                <a:gd name="connsiteX14" fmla="*/ 846480 w 3859024"/>
                <a:gd name="connsiteY14" fmla="*/ 2591838 h 3823730"/>
                <a:gd name="connsiteX15" fmla="*/ 1167563 w 3859024"/>
                <a:gd name="connsiteY15" fmla="*/ 2923186 h 3823730"/>
                <a:gd name="connsiteX16" fmla="*/ 1338296 w 3859024"/>
                <a:gd name="connsiteY16" fmla="*/ 3072266 h 3823730"/>
                <a:gd name="connsiteX17" fmla="*/ 1517085 w 3859024"/>
                <a:gd name="connsiteY17" fmla="*/ 3209700 h 3823730"/>
                <a:gd name="connsiteX18" fmla="*/ 1916496 w 3859024"/>
                <a:gd name="connsiteY18" fmla="*/ 3427085 h 3823730"/>
                <a:gd name="connsiteX19" fmla="*/ 2139934 w 3859024"/>
                <a:gd name="connsiteY19" fmla="*/ 3488513 h 3823730"/>
                <a:gd name="connsiteX20" fmla="*/ 2197200 w 3859024"/>
                <a:gd name="connsiteY20" fmla="*/ 3499332 h 3823730"/>
                <a:gd name="connsiteX21" fmla="*/ 2254952 w 3859024"/>
                <a:gd name="connsiteY21" fmla="*/ 3508409 h 3823730"/>
                <a:gd name="connsiteX22" fmla="*/ 2371524 w 3859024"/>
                <a:gd name="connsiteY22" fmla="*/ 3521428 h 3823730"/>
                <a:gd name="connsiteX23" fmla="*/ 2430150 w 3859024"/>
                <a:gd name="connsiteY23" fmla="*/ 3525646 h 3823730"/>
                <a:gd name="connsiteX24" fmla="*/ 2488970 w 3859024"/>
                <a:gd name="connsiteY24" fmla="*/ 3528580 h 3823730"/>
                <a:gd name="connsiteX25" fmla="*/ 2547984 w 3859024"/>
                <a:gd name="connsiteY25" fmla="*/ 3529863 h 3823730"/>
                <a:gd name="connsiteX26" fmla="*/ 2607095 w 3859024"/>
                <a:gd name="connsiteY26" fmla="*/ 3529589 h 3823730"/>
                <a:gd name="connsiteX27" fmla="*/ 2636698 w 3859024"/>
                <a:gd name="connsiteY27" fmla="*/ 3529313 h 3823730"/>
                <a:gd name="connsiteX28" fmla="*/ 2665235 w 3859024"/>
                <a:gd name="connsiteY28" fmla="*/ 3528121 h 3823730"/>
                <a:gd name="connsiteX29" fmla="*/ 2693674 w 3859024"/>
                <a:gd name="connsiteY29" fmla="*/ 3526746 h 3823730"/>
                <a:gd name="connsiteX30" fmla="*/ 2722016 w 3859024"/>
                <a:gd name="connsiteY30" fmla="*/ 3524546 h 3823730"/>
                <a:gd name="connsiteX31" fmla="*/ 2834415 w 3859024"/>
                <a:gd name="connsiteY31" fmla="*/ 3511435 h 3823730"/>
                <a:gd name="connsiteX32" fmla="*/ 3262556 w 3859024"/>
                <a:gd name="connsiteY32" fmla="*/ 3378675 h 3823730"/>
                <a:gd name="connsiteX33" fmla="*/ 3658086 w 3859024"/>
                <a:gd name="connsiteY33" fmla="*/ 3145979 h 3823730"/>
                <a:gd name="connsiteX34" fmla="*/ 3753983 w 3859024"/>
                <a:gd name="connsiteY34" fmla="*/ 3077583 h 3823730"/>
                <a:gd name="connsiteX35" fmla="*/ 3849881 w 3859024"/>
                <a:gd name="connsiteY35" fmla="*/ 3006894 h 3823730"/>
                <a:gd name="connsiteX36" fmla="*/ 3859024 w 3859024"/>
                <a:gd name="connsiteY36" fmla="*/ 2999988 h 3823730"/>
                <a:gd name="connsiteX37" fmla="*/ 3859024 w 3859024"/>
                <a:gd name="connsiteY37" fmla="*/ 3461786 h 3823730"/>
                <a:gd name="connsiteX38" fmla="*/ 3652845 w 3859024"/>
                <a:gd name="connsiteY38" fmla="*/ 3578823 h 3823730"/>
                <a:gd name="connsiteX39" fmla="*/ 3408248 w 3859024"/>
                <a:gd name="connsiteY39" fmla="*/ 3688569 h 3823730"/>
                <a:gd name="connsiteX40" fmla="*/ 2875958 w 3859024"/>
                <a:gd name="connsiteY40" fmla="*/ 3814819 h 3823730"/>
                <a:gd name="connsiteX41" fmla="*/ 2738905 w 3859024"/>
                <a:gd name="connsiteY41" fmla="*/ 3822979 h 3823730"/>
                <a:gd name="connsiteX42" fmla="*/ 2704642 w 3859024"/>
                <a:gd name="connsiteY42" fmla="*/ 3823712 h 3823730"/>
                <a:gd name="connsiteX43" fmla="*/ 2670476 w 3859024"/>
                <a:gd name="connsiteY43" fmla="*/ 3823529 h 3823730"/>
                <a:gd name="connsiteX44" fmla="*/ 2636408 w 3859024"/>
                <a:gd name="connsiteY44" fmla="*/ 3823162 h 3823730"/>
                <a:gd name="connsiteX45" fmla="*/ 2603310 w 3859024"/>
                <a:gd name="connsiteY45" fmla="*/ 3821971 h 3823730"/>
                <a:gd name="connsiteX46" fmla="*/ 2338911 w 3859024"/>
                <a:gd name="connsiteY46" fmla="*/ 3802074 h 3823730"/>
                <a:gd name="connsiteX47" fmla="*/ 2076164 w 3859024"/>
                <a:gd name="connsiteY47" fmla="*/ 3758250 h 3823730"/>
                <a:gd name="connsiteX48" fmla="*/ 1818075 w 3859024"/>
                <a:gd name="connsiteY48" fmla="*/ 3689578 h 3823730"/>
                <a:gd name="connsiteX49" fmla="*/ 1324027 w 3859024"/>
                <a:gd name="connsiteY49" fmla="*/ 3483104 h 3823730"/>
                <a:gd name="connsiteX50" fmla="*/ 907727 w 3859024"/>
                <a:gd name="connsiteY50" fmla="*/ 3161658 h 3823730"/>
                <a:gd name="connsiteX51" fmla="*/ 738935 w 3859024"/>
                <a:gd name="connsiteY51" fmla="*/ 2968204 h 3823730"/>
                <a:gd name="connsiteX52" fmla="*/ 591498 w 3859024"/>
                <a:gd name="connsiteY52" fmla="*/ 2763380 h 3823730"/>
                <a:gd name="connsiteX53" fmla="*/ 557041 w 3859024"/>
                <a:gd name="connsiteY53" fmla="*/ 2711212 h 3823730"/>
                <a:gd name="connsiteX54" fmla="*/ 524137 w 3859024"/>
                <a:gd name="connsiteY54" fmla="*/ 2660602 h 3823730"/>
                <a:gd name="connsiteX55" fmla="*/ 459202 w 3859024"/>
                <a:gd name="connsiteY55" fmla="*/ 2562498 h 3823730"/>
                <a:gd name="connsiteX56" fmla="*/ 324673 w 3859024"/>
                <a:gd name="connsiteY56" fmla="*/ 2362077 h 3823730"/>
                <a:gd name="connsiteX57" fmla="*/ 193348 w 3859024"/>
                <a:gd name="connsiteY57" fmla="*/ 2150193 h 3823730"/>
                <a:gd name="connsiteX58" fmla="*/ 134141 w 3859024"/>
                <a:gd name="connsiteY58" fmla="*/ 2037880 h 3823730"/>
                <a:gd name="connsiteX59" fmla="*/ 83862 w 3859024"/>
                <a:gd name="connsiteY59" fmla="*/ 1920339 h 3823730"/>
                <a:gd name="connsiteX60" fmla="*/ 45329 w 3859024"/>
                <a:gd name="connsiteY60" fmla="*/ 1798399 h 3823730"/>
                <a:gd name="connsiteX61" fmla="*/ 30963 w 3859024"/>
                <a:gd name="connsiteY61" fmla="*/ 1736238 h 3823730"/>
                <a:gd name="connsiteX62" fmla="*/ 24655 w 3859024"/>
                <a:gd name="connsiteY62" fmla="*/ 1705064 h 3823730"/>
                <a:gd name="connsiteX63" fmla="*/ 19413 w 3859024"/>
                <a:gd name="connsiteY63" fmla="*/ 1673800 h 3823730"/>
                <a:gd name="connsiteX64" fmla="*/ 0 w 3859024"/>
                <a:gd name="connsiteY64" fmla="*/ 1423317 h 3823730"/>
                <a:gd name="connsiteX65" fmla="*/ 53870 w 3859024"/>
                <a:gd name="connsiteY65" fmla="*/ 935280 h 3823730"/>
                <a:gd name="connsiteX66" fmla="*/ 215770 w 3859024"/>
                <a:gd name="connsiteY66" fmla="*/ 467689 h 3823730"/>
                <a:gd name="connsiteX67" fmla="*/ 480592 w 3859024"/>
                <a:gd name="connsiteY67" fmla="*/ 43968 h 3823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3859024" h="3823730">
                  <a:moveTo>
                    <a:pt x="517815" y="0"/>
                  </a:moveTo>
                  <a:lnTo>
                    <a:pt x="810951" y="0"/>
                  </a:lnTo>
                  <a:lnTo>
                    <a:pt x="657209" y="169897"/>
                  </a:lnTo>
                  <a:cubicBezTo>
                    <a:pt x="558303" y="289087"/>
                    <a:pt x="471043" y="416896"/>
                    <a:pt x="398052" y="551580"/>
                  </a:cubicBezTo>
                  <a:cubicBezTo>
                    <a:pt x="325062" y="686173"/>
                    <a:pt x="264301" y="827092"/>
                    <a:pt x="222175" y="973513"/>
                  </a:cubicBezTo>
                  <a:cubicBezTo>
                    <a:pt x="179954" y="1119567"/>
                    <a:pt x="158114" y="1271396"/>
                    <a:pt x="158212" y="1423317"/>
                  </a:cubicBezTo>
                  <a:cubicBezTo>
                    <a:pt x="159085" y="1497949"/>
                    <a:pt x="166850" y="1572030"/>
                    <a:pt x="185195" y="1643544"/>
                  </a:cubicBezTo>
                  <a:cubicBezTo>
                    <a:pt x="203249" y="1715150"/>
                    <a:pt x="231300" y="1783638"/>
                    <a:pt x="264883" y="1849559"/>
                  </a:cubicBezTo>
                  <a:cubicBezTo>
                    <a:pt x="281869" y="1882474"/>
                    <a:pt x="300700" y="1914747"/>
                    <a:pt x="320500" y="1946562"/>
                  </a:cubicBezTo>
                  <a:cubicBezTo>
                    <a:pt x="340592" y="1978284"/>
                    <a:pt x="362043" y="2009549"/>
                    <a:pt x="384367" y="2040447"/>
                  </a:cubicBezTo>
                  <a:cubicBezTo>
                    <a:pt x="429598" y="2102059"/>
                    <a:pt x="479876" y="2161837"/>
                    <a:pt x="531902" y="2221891"/>
                  </a:cubicBezTo>
                  <a:cubicBezTo>
                    <a:pt x="583927" y="2282036"/>
                    <a:pt x="638282" y="2342181"/>
                    <a:pt x="691569" y="2404710"/>
                  </a:cubicBezTo>
                  <a:cubicBezTo>
                    <a:pt x="718261" y="2435882"/>
                    <a:pt x="744662" y="2467788"/>
                    <a:pt x="770966" y="2500153"/>
                  </a:cubicBezTo>
                  <a:lnTo>
                    <a:pt x="809112" y="2547004"/>
                  </a:lnTo>
                  <a:cubicBezTo>
                    <a:pt x="821632" y="2561949"/>
                    <a:pt x="833571" y="2577261"/>
                    <a:pt x="846480" y="2591838"/>
                  </a:cubicBezTo>
                  <a:cubicBezTo>
                    <a:pt x="947232" y="2710478"/>
                    <a:pt x="1056523" y="2819674"/>
                    <a:pt x="1167563" y="2923186"/>
                  </a:cubicBezTo>
                  <a:cubicBezTo>
                    <a:pt x="1223374" y="2974713"/>
                    <a:pt x="1280155" y="3024498"/>
                    <a:pt x="1338296" y="3072266"/>
                  </a:cubicBezTo>
                  <a:cubicBezTo>
                    <a:pt x="1396436" y="3120033"/>
                    <a:pt x="1455644" y="3166242"/>
                    <a:pt x="1517085" y="3209700"/>
                  </a:cubicBezTo>
                  <a:cubicBezTo>
                    <a:pt x="1639480" y="3296801"/>
                    <a:pt x="1771485" y="3374641"/>
                    <a:pt x="1916496" y="3427085"/>
                  </a:cubicBezTo>
                  <a:cubicBezTo>
                    <a:pt x="1988808" y="3453307"/>
                    <a:pt x="2063740" y="3473385"/>
                    <a:pt x="2139934" y="3488513"/>
                  </a:cubicBezTo>
                  <a:cubicBezTo>
                    <a:pt x="2159055" y="3492089"/>
                    <a:pt x="2177982" y="3496216"/>
                    <a:pt x="2197200" y="3499332"/>
                  </a:cubicBezTo>
                  <a:lnTo>
                    <a:pt x="2254952" y="3508409"/>
                  </a:lnTo>
                  <a:cubicBezTo>
                    <a:pt x="2293680" y="3513268"/>
                    <a:pt x="2332409" y="3518403"/>
                    <a:pt x="2371524" y="3521428"/>
                  </a:cubicBezTo>
                  <a:cubicBezTo>
                    <a:pt x="2391034" y="3523170"/>
                    <a:pt x="2410544" y="3524821"/>
                    <a:pt x="2430150" y="3525646"/>
                  </a:cubicBezTo>
                  <a:cubicBezTo>
                    <a:pt x="2449757" y="3526562"/>
                    <a:pt x="2469266" y="3528029"/>
                    <a:pt x="2488970" y="3528580"/>
                  </a:cubicBezTo>
                  <a:lnTo>
                    <a:pt x="2547984" y="3529863"/>
                  </a:lnTo>
                  <a:cubicBezTo>
                    <a:pt x="2567590" y="3530321"/>
                    <a:pt x="2587391" y="3529680"/>
                    <a:pt x="2607095" y="3529589"/>
                  </a:cubicBezTo>
                  <a:lnTo>
                    <a:pt x="2636698" y="3529313"/>
                  </a:lnTo>
                  <a:cubicBezTo>
                    <a:pt x="2646308" y="3529038"/>
                    <a:pt x="2655723" y="3528489"/>
                    <a:pt x="2665235" y="3528121"/>
                  </a:cubicBezTo>
                  <a:cubicBezTo>
                    <a:pt x="2674747" y="3527663"/>
                    <a:pt x="2684260" y="3527388"/>
                    <a:pt x="2693674" y="3526746"/>
                  </a:cubicBezTo>
                  <a:lnTo>
                    <a:pt x="2722016" y="3524546"/>
                  </a:lnTo>
                  <a:cubicBezTo>
                    <a:pt x="2759774" y="3521703"/>
                    <a:pt x="2797240" y="3516936"/>
                    <a:pt x="2834415" y="3511435"/>
                  </a:cubicBezTo>
                  <a:cubicBezTo>
                    <a:pt x="2983212" y="3488147"/>
                    <a:pt x="3126281" y="3442580"/>
                    <a:pt x="3262556" y="3378675"/>
                  </a:cubicBezTo>
                  <a:cubicBezTo>
                    <a:pt x="3399318" y="3315505"/>
                    <a:pt x="3529478" y="3234639"/>
                    <a:pt x="3658086" y="3145979"/>
                  </a:cubicBezTo>
                  <a:cubicBezTo>
                    <a:pt x="3690214" y="3123884"/>
                    <a:pt x="3722147" y="3100779"/>
                    <a:pt x="3753983" y="3077583"/>
                  </a:cubicBezTo>
                  <a:cubicBezTo>
                    <a:pt x="3786014" y="3054387"/>
                    <a:pt x="3817948" y="3030824"/>
                    <a:pt x="3849881" y="3006894"/>
                  </a:cubicBezTo>
                  <a:lnTo>
                    <a:pt x="3859024" y="2999988"/>
                  </a:lnTo>
                  <a:lnTo>
                    <a:pt x="3859024" y="3461786"/>
                  </a:lnTo>
                  <a:lnTo>
                    <a:pt x="3652845" y="3578823"/>
                  </a:lnTo>
                  <a:cubicBezTo>
                    <a:pt x="3574224" y="3619073"/>
                    <a:pt x="3492886" y="3656479"/>
                    <a:pt x="3408248" y="3688569"/>
                  </a:cubicBezTo>
                  <a:cubicBezTo>
                    <a:pt x="3239748" y="3753666"/>
                    <a:pt x="3058726" y="3797582"/>
                    <a:pt x="2875958" y="3814819"/>
                  </a:cubicBezTo>
                  <a:cubicBezTo>
                    <a:pt x="2830241" y="3818945"/>
                    <a:pt x="2784525" y="3822062"/>
                    <a:pt x="2738905" y="3822979"/>
                  </a:cubicBezTo>
                  <a:lnTo>
                    <a:pt x="2704642" y="3823712"/>
                  </a:lnTo>
                  <a:cubicBezTo>
                    <a:pt x="2693286" y="3823804"/>
                    <a:pt x="2681833" y="3823529"/>
                    <a:pt x="2670476" y="3823529"/>
                  </a:cubicBezTo>
                  <a:lnTo>
                    <a:pt x="2636408" y="3823162"/>
                  </a:lnTo>
                  <a:lnTo>
                    <a:pt x="2603310" y="3821971"/>
                  </a:lnTo>
                  <a:cubicBezTo>
                    <a:pt x="2515176" y="3819311"/>
                    <a:pt x="2426850" y="3812711"/>
                    <a:pt x="2338911" y="3802074"/>
                  </a:cubicBezTo>
                  <a:cubicBezTo>
                    <a:pt x="2250876" y="3791990"/>
                    <a:pt x="2163034" y="3777503"/>
                    <a:pt x="2076164" y="3758250"/>
                  </a:cubicBezTo>
                  <a:cubicBezTo>
                    <a:pt x="1989390" y="3738813"/>
                    <a:pt x="1903295" y="3715799"/>
                    <a:pt x="1818075" y="3689578"/>
                  </a:cubicBezTo>
                  <a:cubicBezTo>
                    <a:pt x="1647925" y="3636676"/>
                    <a:pt x="1479715" y="3570846"/>
                    <a:pt x="1324027" y="3483104"/>
                  </a:cubicBezTo>
                  <a:cubicBezTo>
                    <a:pt x="1168242" y="3395545"/>
                    <a:pt x="1029152" y="3284515"/>
                    <a:pt x="907727" y="3161658"/>
                  </a:cubicBezTo>
                  <a:cubicBezTo>
                    <a:pt x="846675" y="3100321"/>
                    <a:pt x="791155" y="3035041"/>
                    <a:pt x="738935" y="2968204"/>
                  </a:cubicBezTo>
                  <a:cubicBezTo>
                    <a:pt x="687008" y="2901090"/>
                    <a:pt x="637602" y="2832969"/>
                    <a:pt x="591498" y="2763380"/>
                  </a:cubicBezTo>
                  <a:cubicBezTo>
                    <a:pt x="579656" y="2746143"/>
                    <a:pt x="568494" y="2728631"/>
                    <a:pt x="557041" y="2711212"/>
                  </a:cubicBezTo>
                  <a:lnTo>
                    <a:pt x="524137" y="2660602"/>
                  </a:lnTo>
                  <a:cubicBezTo>
                    <a:pt x="503074" y="2627871"/>
                    <a:pt x="481236" y="2595414"/>
                    <a:pt x="459202" y="2562498"/>
                  </a:cubicBezTo>
                  <a:lnTo>
                    <a:pt x="324673" y="2362077"/>
                  </a:lnTo>
                  <a:cubicBezTo>
                    <a:pt x="279540" y="2293772"/>
                    <a:pt x="234988" y="2223449"/>
                    <a:pt x="193348" y="2150193"/>
                  </a:cubicBezTo>
                  <a:cubicBezTo>
                    <a:pt x="172576" y="2113519"/>
                    <a:pt x="152485" y="2076203"/>
                    <a:pt x="134141" y="2037880"/>
                  </a:cubicBezTo>
                  <a:cubicBezTo>
                    <a:pt x="115893" y="1999464"/>
                    <a:pt x="98907" y="1960315"/>
                    <a:pt x="83862" y="1920339"/>
                  </a:cubicBezTo>
                  <a:cubicBezTo>
                    <a:pt x="69108" y="1880274"/>
                    <a:pt x="56005" y="1839657"/>
                    <a:pt x="45329" y="1798399"/>
                  </a:cubicBezTo>
                  <a:cubicBezTo>
                    <a:pt x="40281" y="1777771"/>
                    <a:pt x="35137" y="1757049"/>
                    <a:pt x="30963" y="1736238"/>
                  </a:cubicBezTo>
                  <a:lnTo>
                    <a:pt x="24655" y="1705064"/>
                  </a:lnTo>
                  <a:lnTo>
                    <a:pt x="19413" y="1673800"/>
                  </a:lnTo>
                  <a:cubicBezTo>
                    <a:pt x="5727" y="1590367"/>
                    <a:pt x="0" y="1506476"/>
                    <a:pt x="0" y="1423317"/>
                  </a:cubicBezTo>
                  <a:cubicBezTo>
                    <a:pt x="388" y="1259661"/>
                    <a:pt x="18539" y="1096004"/>
                    <a:pt x="53870" y="935280"/>
                  </a:cubicBezTo>
                  <a:cubicBezTo>
                    <a:pt x="89104" y="774649"/>
                    <a:pt x="143070" y="617135"/>
                    <a:pt x="215770" y="467689"/>
                  </a:cubicBezTo>
                  <a:cubicBezTo>
                    <a:pt x="288809" y="318243"/>
                    <a:pt x="378252" y="176659"/>
                    <a:pt x="480592" y="4396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2C02A9F7-5A86-41CD-98C2-5EE1CDE3A7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28916" y="0"/>
              <a:ext cx="3860037" cy="3776788"/>
            </a:xfrm>
            <a:custGeom>
              <a:avLst/>
              <a:gdLst>
                <a:gd name="connsiteX0" fmla="*/ 558050 w 3860037"/>
                <a:gd name="connsiteY0" fmla="*/ 0 h 3776788"/>
                <a:gd name="connsiteX1" fmla="*/ 1224060 w 3860037"/>
                <a:gd name="connsiteY1" fmla="*/ 0 h 3776788"/>
                <a:gd name="connsiteX2" fmla="*/ 1103279 w 3860037"/>
                <a:gd name="connsiteY2" fmla="*/ 106801 h 3776788"/>
                <a:gd name="connsiteX3" fmla="*/ 697005 w 3860037"/>
                <a:gd name="connsiteY3" fmla="*/ 633564 h 3776788"/>
                <a:gd name="connsiteX4" fmla="*/ 485409 w 3860037"/>
                <a:gd name="connsiteY4" fmla="*/ 1429020 h 3776788"/>
                <a:gd name="connsiteX5" fmla="*/ 835609 w 3860037"/>
                <a:gd name="connsiteY5" fmla="*/ 2167631 h 3776788"/>
                <a:gd name="connsiteX6" fmla="*/ 1012069 w 3860037"/>
                <a:gd name="connsiteY6" fmla="*/ 2402068 h 3776788"/>
                <a:gd name="connsiteX7" fmla="*/ 2667856 w 3860037"/>
                <a:gd name="connsiteY7" fmla="*/ 3318457 h 3776788"/>
                <a:gd name="connsiteX8" fmla="*/ 3757171 w 3860037"/>
                <a:gd name="connsiteY8" fmla="*/ 2876678 h 3776788"/>
                <a:gd name="connsiteX9" fmla="*/ 3860037 w 3860037"/>
                <a:gd name="connsiteY9" fmla="*/ 2801824 h 3776788"/>
                <a:gd name="connsiteX10" fmla="*/ 3860037 w 3860037"/>
                <a:gd name="connsiteY10" fmla="*/ 3372874 h 3776788"/>
                <a:gd name="connsiteX11" fmla="*/ 3694757 w 3860037"/>
                <a:gd name="connsiteY11" fmla="*/ 3476377 h 3776788"/>
                <a:gd name="connsiteX12" fmla="*/ 2667759 w 3860037"/>
                <a:gd name="connsiteY12" fmla="*/ 3776788 h 3776788"/>
                <a:gd name="connsiteX13" fmla="*/ 610425 w 3860037"/>
                <a:gd name="connsiteY13" fmla="*/ 2659336 h 3776788"/>
                <a:gd name="connsiteX14" fmla="*/ 0 w 3860037"/>
                <a:gd name="connsiteY14" fmla="*/ 1428928 h 3776788"/>
                <a:gd name="connsiteX15" fmla="*/ 405569 w 3860037"/>
                <a:gd name="connsiteY15" fmla="*/ 197288 h 3776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860037" h="3776788">
                  <a:moveTo>
                    <a:pt x="558050" y="0"/>
                  </a:moveTo>
                  <a:lnTo>
                    <a:pt x="1224060" y="0"/>
                  </a:lnTo>
                  <a:lnTo>
                    <a:pt x="1103279" y="106801"/>
                  </a:lnTo>
                  <a:cubicBezTo>
                    <a:pt x="936215" y="268568"/>
                    <a:pt x="800012" y="445084"/>
                    <a:pt x="697005" y="633564"/>
                  </a:cubicBezTo>
                  <a:cubicBezTo>
                    <a:pt x="556653" y="890464"/>
                    <a:pt x="485409" y="1158092"/>
                    <a:pt x="485409" y="1429020"/>
                  </a:cubicBezTo>
                  <a:cubicBezTo>
                    <a:pt x="485409" y="1701873"/>
                    <a:pt x="599069" y="1861221"/>
                    <a:pt x="835609" y="2167631"/>
                  </a:cubicBezTo>
                  <a:cubicBezTo>
                    <a:pt x="892682" y="2241529"/>
                    <a:pt x="951696" y="2317994"/>
                    <a:pt x="1012069" y="2402068"/>
                  </a:cubicBezTo>
                  <a:cubicBezTo>
                    <a:pt x="1473407" y="3044412"/>
                    <a:pt x="1968619" y="3318457"/>
                    <a:pt x="2667856" y="3318457"/>
                  </a:cubicBezTo>
                  <a:cubicBezTo>
                    <a:pt x="3069403" y="3318457"/>
                    <a:pt x="3377389" y="3147529"/>
                    <a:pt x="3757171" y="2876678"/>
                  </a:cubicBezTo>
                  <a:lnTo>
                    <a:pt x="3860037" y="2801824"/>
                  </a:lnTo>
                  <a:lnTo>
                    <a:pt x="3860037" y="3372874"/>
                  </a:lnTo>
                  <a:lnTo>
                    <a:pt x="3694757" y="3476377"/>
                  </a:lnTo>
                  <a:cubicBezTo>
                    <a:pt x="3392861" y="3653193"/>
                    <a:pt x="3067353" y="3776788"/>
                    <a:pt x="2667759" y="3776788"/>
                  </a:cubicBezTo>
                  <a:cubicBezTo>
                    <a:pt x="1719653" y="3776788"/>
                    <a:pt x="1104085" y="3346695"/>
                    <a:pt x="610425" y="2659336"/>
                  </a:cubicBezTo>
                  <a:cubicBezTo>
                    <a:pt x="314191" y="2246938"/>
                    <a:pt x="0" y="1964091"/>
                    <a:pt x="0" y="1428928"/>
                  </a:cubicBezTo>
                  <a:cubicBezTo>
                    <a:pt x="0" y="982968"/>
                    <a:pt x="151158" y="563404"/>
                    <a:pt x="405569" y="19728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88535FA6-8D15-4E17-B087-AD3D457117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28916" y="0"/>
              <a:ext cx="3860037" cy="3776788"/>
            </a:xfrm>
            <a:custGeom>
              <a:avLst/>
              <a:gdLst>
                <a:gd name="connsiteX0" fmla="*/ 558050 w 3860037"/>
                <a:gd name="connsiteY0" fmla="*/ 0 h 3776788"/>
                <a:gd name="connsiteX1" fmla="*/ 1370196 w 3860037"/>
                <a:gd name="connsiteY1" fmla="*/ 0 h 3776788"/>
                <a:gd name="connsiteX2" fmla="*/ 1343634 w 3860037"/>
                <a:gd name="connsiteY2" fmla="*/ 19644 h 3776788"/>
                <a:gd name="connsiteX3" fmla="*/ 783196 w 3860037"/>
                <a:gd name="connsiteY3" fmla="*/ 675555 h 3776788"/>
                <a:gd name="connsiteX4" fmla="*/ 582374 w 3860037"/>
                <a:gd name="connsiteY4" fmla="*/ 1429020 h 3776788"/>
                <a:gd name="connsiteX5" fmla="*/ 913939 w 3860037"/>
                <a:gd name="connsiteY5" fmla="*/ 2113629 h 3776788"/>
                <a:gd name="connsiteX6" fmla="*/ 1092340 w 3860037"/>
                <a:gd name="connsiteY6" fmla="*/ 2350634 h 3776788"/>
                <a:gd name="connsiteX7" fmla="*/ 1772941 w 3860037"/>
                <a:gd name="connsiteY7" fmla="*/ 3006913 h 3776788"/>
                <a:gd name="connsiteX8" fmla="*/ 2667759 w 3860037"/>
                <a:gd name="connsiteY8" fmla="*/ 3226772 h 3776788"/>
                <a:gd name="connsiteX9" fmla="*/ 3243339 w 3860037"/>
                <a:gd name="connsiteY9" fmla="*/ 3086769 h 3776788"/>
                <a:gd name="connsiteX10" fmla="*/ 3702873 w 3860037"/>
                <a:gd name="connsiteY10" fmla="*/ 2800709 h 3776788"/>
                <a:gd name="connsiteX11" fmla="*/ 3860037 w 3860037"/>
                <a:gd name="connsiteY11" fmla="*/ 2686097 h 3776788"/>
                <a:gd name="connsiteX12" fmla="*/ 3860037 w 3860037"/>
                <a:gd name="connsiteY12" fmla="*/ 3372874 h 3776788"/>
                <a:gd name="connsiteX13" fmla="*/ 3694757 w 3860037"/>
                <a:gd name="connsiteY13" fmla="*/ 3476377 h 3776788"/>
                <a:gd name="connsiteX14" fmla="*/ 2667759 w 3860037"/>
                <a:gd name="connsiteY14" fmla="*/ 3776788 h 3776788"/>
                <a:gd name="connsiteX15" fmla="*/ 610425 w 3860037"/>
                <a:gd name="connsiteY15" fmla="*/ 2659336 h 3776788"/>
                <a:gd name="connsiteX16" fmla="*/ 0 w 3860037"/>
                <a:gd name="connsiteY16" fmla="*/ 1428928 h 3776788"/>
                <a:gd name="connsiteX17" fmla="*/ 405569 w 3860037"/>
                <a:gd name="connsiteY17" fmla="*/ 197288 h 3776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860037" h="3776788">
                  <a:moveTo>
                    <a:pt x="558050" y="0"/>
                  </a:moveTo>
                  <a:lnTo>
                    <a:pt x="1370196" y="0"/>
                  </a:lnTo>
                  <a:lnTo>
                    <a:pt x="1343634" y="19644"/>
                  </a:lnTo>
                  <a:cubicBezTo>
                    <a:pt x="1106705" y="211357"/>
                    <a:pt x="912969" y="438184"/>
                    <a:pt x="783196" y="675555"/>
                  </a:cubicBezTo>
                  <a:cubicBezTo>
                    <a:pt x="649929" y="919345"/>
                    <a:pt x="582374" y="1172853"/>
                    <a:pt x="582374" y="1429020"/>
                  </a:cubicBezTo>
                  <a:cubicBezTo>
                    <a:pt x="582374" y="1673817"/>
                    <a:pt x="683999" y="1815838"/>
                    <a:pt x="913939" y="2113629"/>
                  </a:cubicBezTo>
                  <a:cubicBezTo>
                    <a:pt x="971497" y="2188169"/>
                    <a:pt x="1030996" y="2265275"/>
                    <a:pt x="1092340" y="2350634"/>
                  </a:cubicBezTo>
                  <a:cubicBezTo>
                    <a:pt x="1309274" y="2652643"/>
                    <a:pt x="1531839" y="2867368"/>
                    <a:pt x="1772941" y="3006913"/>
                  </a:cubicBezTo>
                  <a:cubicBezTo>
                    <a:pt x="2028506" y="3154891"/>
                    <a:pt x="2321246" y="3226772"/>
                    <a:pt x="2667759" y="3226772"/>
                  </a:cubicBezTo>
                  <a:cubicBezTo>
                    <a:pt x="2864407" y="3226772"/>
                    <a:pt x="3047273" y="3182305"/>
                    <a:pt x="3243339" y="3086769"/>
                  </a:cubicBezTo>
                  <a:cubicBezTo>
                    <a:pt x="3394318" y="3013193"/>
                    <a:pt x="3544153" y="2914345"/>
                    <a:pt x="3702873" y="2800709"/>
                  </a:cubicBezTo>
                  <a:lnTo>
                    <a:pt x="3860037" y="2686097"/>
                  </a:lnTo>
                  <a:lnTo>
                    <a:pt x="3860037" y="3372874"/>
                  </a:lnTo>
                  <a:lnTo>
                    <a:pt x="3694757" y="3476377"/>
                  </a:lnTo>
                  <a:cubicBezTo>
                    <a:pt x="3392861" y="3653193"/>
                    <a:pt x="3067353" y="3776788"/>
                    <a:pt x="2667759" y="3776788"/>
                  </a:cubicBezTo>
                  <a:cubicBezTo>
                    <a:pt x="1719653" y="3776788"/>
                    <a:pt x="1104085" y="3346695"/>
                    <a:pt x="610425" y="2659336"/>
                  </a:cubicBezTo>
                  <a:cubicBezTo>
                    <a:pt x="314191" y="2246938"/>
                    <a:pt x="0" y="1964091"/>
                    <a:pt x="0" y="1428928"/>
                  </a:cubicBezTo>
                  <a:cubicBezTo>
                    <a:pt x="0" y="982968"/>
                    <a:pt x="151158" y="563404"/>
                    <a:pt x="405569" y="19728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8" name="Picture 7" descr="A mathematical equation with numbers and symbols&#10;&#10;Description automatically generated">
            <a:extLst>
              <a:ext uri="{FF2B5EF4-FFF2-40B4-BE49-F238E27FC236}">
                <a16:creationId xmlns:a16="http://schemas.microsoft.com/office/drawing/2014/main" id="{189BAE05-B72F-6B89-0986-83133A48D3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181" y="890106"/>
            <a:ext cx="4909129" cy="201274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5A11386-20C9-7C63-0841-65CEB06E4B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181" y="3915489"/>
            <a:ext cx="4909129" cy="1570920"/>
          </a:xfrm>
          <a:prstGeom prst="rect">
            <a:avLst/>
          </a:prstGeom>
        </p:spPr>
      </p:pic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932495F0-C5CB-4823-AE70-EED61EBAB1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Title 3">
            <a:extLst>
              <a:ext uri="{FF2B5EF4-FFF2-40B4-BE49-F238E27FC236}">
                <a16:creationId xmlns:a16="http://schemas.microsoft.com/office/drawing/2014/main" id="{776B270C-21D4-E981-2AFF-8C6059300D0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14375" y="1416050"/>
            <a:ext cx="3344863" cy="2630488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5400" b="1" dirty="0"/>
              <a:t>So, we want to minimize </a:t>
            </a:r>
            <a:br>
              <a:rPr lang="en-US" sz="5400" b="1" dirty="0"/>
            </a:br>
            <a:r>
              <a:rPr lang="en-US" sz="5400" b="1" dirty="0"/>
              <a:t>the error !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B8B9C25-D80D-48EC-B83A-231219A80C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82975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64" name="Picture 63">
            <a:extLst>
              <a:ext uri="{FF2B5EF4-FFF2-40B4-BE49-F238E27FC236}">
                <a16:creationId xmlns:a16="http://schemas.microsoft.com/office/drawing/2014/main" id="{576401A8-CCF6-976E-2FDF-06691275A4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4144" y="945078"/>
            <a:ext cx="7762259" cy="2483922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601CC70B-8875-45A1-8AFD-7D546E3C0C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3897" y="4177748"/>
            <a:ext cx="4824407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5" name="Picture 64" descr="A mathematical equation with numbers and symbols&#10;&#10;Description automatically generated">
            <a:extLst>
              <a:ext uri="{FF2B5EF4-FFF2-40B4-BE49-F238E27FC236}">
                <a16:creationId xmlns:a16="http://schemas.microsoft.com/office/drawing/2014/main" id="{E33018B8-E382-696A-FCA6-B9E7BF0AB6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8512" y="3428999"/>
            <a:ext cx="8333488" cy="3416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1486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976E087-3D19-69C5-D97D-B87CBC253A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12566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8EB6E95-9C89-4CFF-A598-F278D0DFB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74CD0F4-EA2A-4E5D-AE73-1112C1CA2A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itle 3">
                <a:extLst>
                  <a:ext uri="{FF2B5EF4-FFF2-40B4-BE49-F238E27FC236}">
                    <a16:creationId xmlns:a16="http://schemas.microsoft.com/office/drawing/2014/main" id="{1215D6C4-7004-8814-1F7E-B9F311720E5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189025" y="-1"/>
                <a:ext cx="10074822" cy="6615403"/>
              </a:xfrm>
            </p:spPr>
            <p:txBody>
              <a:bodyPr vert="horz" lIns="91440" tIns="45720" rIns="91440" bIns="45720" rtlCol="0" anchor="ctr">
                <a:normAutofit fontScale="90000"/>
              </a:bodyPr>
              <a:lstStyle/>
              <a:p>
                <a:br>
                  <a:rPr lang="en-US" sz="1300" b="1" i="1" kern="1200" dirty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rPr>
                </a:br>
                <a:br>
                  <a:rPr lang="en-US" sz="1300" b="1" i="1" kern="1200" dirty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rPr>
                </a:br>
                <a:br>
                  <a:rPr lang="en-US" sz="1300" b="1" i="1" kern="1200" dirty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rPr>
                </a:br>
                <a:br>
                  <a:rPr lang="en-US" sz="1300" b="1" i="1" kern="1200" dirty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rPr>
                </a:br>
                <a:br>
                  <a:rPr lang="en-US" sz="1300" b="1" i="1" kern="1200" dirty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rPr>
                </a:br>
                <a:br>
                  <a:rPr lang="en-US" sz="1300" b="1" i="1" kern="1200" dirty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rPr>
                </a:br>
                <a:br>
                  <a:rPr lang="en-US" sz="1300" b="1" i="1" kern="1200" dirty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rPr>
                </a:br>
                <a:br>
                  <a:rPr lang="en-US" sz="1300" b="1" i="1" kern="1200" dirty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rPr>
                </a:br>
                <a:br>
                  <a:rPr lang="en-US" sz="1300" b="1" i="1" kern="1200" dirty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rPr>
                </a:br>
                <a:br>
                  <a:rPr lang="en-US" sz="1300" b="1" i="1" kern="1200" dirty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rPr>
                </a:br>
                <a:br>
                  <a:rPr lang="en-US" sz="1300" b="1" i="1" kern="1200" dirty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rPr>
                </a:br>
                <a:br>
                  <a:rPr lang="en-US" sz="1300" b="1" i="1" kern="1200" dirty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rPr>
                </a:br>
                <a:br>
                  <a:rPr lang="en-US" sz="1300" b="1" i="1" kern="1200" dirty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rPr>
                </a:br>
                <a:br>
                  <a:rPr lang="en-US" sz="1300" b="1" i="1" kern="1200" dirty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rPr>
                </a:br>
                <a:br>
                  <a:rPr lang="en-US" sz="1300" b="1" i="1" kern="1200" dirty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rPr>
                </a:br>
                <a:br>
                  <a:rPr lang="en-US" sz="3100" b="1" i="1" kern="1200" dirty="0">
                    <a:solidFill>
                      <a:schemeClr val="tx2"/>
                    </a:solidFill>
                    <a:ea typeface="+mj-ea"/>
                    <a:cs typeface="+mj-cs"/>
                  </a:rPr>
                </a:br>
                <a:r>
                  <a:rPr lang="en-US" sz="3100" b="1" dirty="0">
                    <a:solidFill>
                      <a:schemeClr val="tx2"/>
                    </a:solidFill>
                  </a:rPr>
                  <a:t>we know that :   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en-US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accPr>
                      <m:e>
                        <m:r>
                          <m:rPr>
                            <m:nor/>
                          </m:rPr>
                          <a:rPr lang="en-US" b="1" i="1" kern="1200">
                            <a:solidFill>
                              <a:schemeClr val="tx2"/>
                            </a:solidFill>
                            <a:ea typeface="+mj-ea"/>
                            <a:cs typeface="+mj-cs"/>
                          </a:rPr>
                          <m:t>ϵ</m:t>
                        </m:r>
                      </m:e>
                    </m:acc>
                  </m:oMath>
                </a14:m>
                <a:r>
                  <a:rPr lang="en-US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  <a:t>  =  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en-US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accPr>
                      <m:e>
                        <m:r>
                          <a:rPr lang="en-US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𝒚</m:t>
                        </m:r>
                      </m:e>
                    </m:acc>
                  </m:oMath>
                </a14:m>
                <a:r>
                  <a:rPr lang="en-US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  <a:t>  -  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en-US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accPr>
                      <m:e>
                        <m:r>
                          <a:rPr lang="en-US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𝒙</m:t>
                        </m:r>
                      </m:e>
                    </m:acc>
                    <m:r>
                      <a:rPr lang="en-US" b="1" i="1" kern="120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  </m:t>
                    </m:r>
                    <m:acc>
                      <m:accPr>
                        <m:chr m:val="⃑"/>
                        <m:ctrlPr>
                          <a:rPr lang="en-US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accPr>
                      <m:e>
                        <m:r>
                          <m:rPr>
                            <m:nor/>
                          </m:rPr>
                          <a:rPr lang="en-US" b="1" i="1" kern="1200">
                            <a:solidFill>
                              <a:schemeClr val="tx2"/>
                            </a:solidFill>
                            <a:ea typeface="+mj-ea"/>
                            <a:cs typeface="+mj-cs"/>
                          </a:rPr>
                          <m:t>β</m:t>
                        </m:r>
                      </m:e>
                    </m:acc>
                  </m:oMath>
                </a14:m>
                <a:br>
                  <a:rPr lang="en-US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</a:br>
                <a:br>
                  <a:rPr lang="en-US" b="1" i="1" kern="1200" dirty="0">
                    <a:solidFill>
                      <a:schemeClr val="tx2"/>
                    </a:solidFill>
                    <a:ea typeface="+mj-ea"/>
                    <a:cs typeface="+mj-cs"/>
                  </a:rPr>
                </a:br>
                <a14:m>
                  <m:oMath xmlns:m="http://schemas.openxmlformats.org/officeDocument/2006/math">
                    <m:r>
                      <a:rPr lang="en-US" b="1" i="1" kern="120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∴</m:t>
                    </m:r>
                    <m:sSup>
                      <m:sSupPr>
                        <m:ctrlPr>
                          <a:rPr lang="en-US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sSupPr>
                      <m:e>
                        <m:r>
                          <a:rPr lang="en-US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ԑ</m:t>
                        </m:r>
                      </m:e>
                      <m:sup>
                        <m:r>
                          <a:rPr lang="en-US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𝑻</m:t>
                        </m:r>
                      </m:sup>
                    </m:sSup>
                    <m:r>
                      <a:rPr lang="en-US" b="1" i="1" kern="120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ԑ</m:t>
                    </m:r>
                  </m:oMath>
                </a14:m>
                <a:r>
                  <a:rPr lang="en-US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  <a:t>  =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b="1" kern="1200">
                            <a:solidFill>
                              <a:schemeClr val="tx2"/>
                            </a:solidFill>
                            <a:ea typeface="+mj-ea"/>
                            <a:cs typeface="+mj-cs"/>
                          </a:rPr>
                          <m:t>(</m:t>
                        </m:r>
                        <m:acc>
                          <m:accPr>
                            <m:chr m:val="⃑"/>
                            <m:ctrlPr>
                              <a:rPr lang="en-US" b="1" i="1" kern="120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ea typeface="+mj-ea"/>
                                <a:cs typeface="+mj-cs"/>
                              </a:rPr>
                            </m:ctrlPr>
                          </m:accPr>
                          <m:e>
                            <m:r>
                              <a:rPr lang="en-US" b="1" i="1" kern="120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ea typeface="+mj-ea"/>
                                <a:cs typeface="+mj-cs"/>
                              </a:rPr>
                              <m:t> </m:t>
                            </m:r>
                            <m:r>
                              <a:rPr lang="en-US" b="1" i="1" kern="120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ea typeface="+mj-ea"/>
                                <a:cs typeface="+mj-cs"/>
                              </a:rPr>
                              <m:t>𝒚</m:t>
                            </m:r>
                          </m:e>
                        </m:acc>
                        <m:r>
                          <m:rPr>
                            <m:nor/>
                          </m:rPr>
                          <a:rPr lang="en-US" b="1" kern="1200">
                            <a:solidFill>
                              <a:schemeClr val="tx2"/>
                            </a:solidFill>
                            <a:ea typeface="+mj-ea"/>
                            <a:cs typeface="+mj-cs"/>
                          </a:rPr>
                          <m:t>  −  </m:t>
                        </m:r>
                        <m:acc>
                          <m:accPr>
                            <m:chr m:val="⃑"/>
                            <m:ctrlPr>
                              <a:rPr lang="en-US" b="1" i="1" kern="120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ea typeface="+mj-ea"/>
                                <a:cs typeface="+mj-cs"/>
                              </a:rPr>
                            </m:ctrlPr>
                          </m:accPr>
                          <m:e>
                            <m:r>
                              <a:rPr lang="en-US" b="1" i="1" kern="120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ea typeface="+mj-ea"/>
                                <a:cs typeface="+mj-cs"/>
                              </a:rPr>
                              <m:t>𝒙</m:t>
                            </m:r>
                          </m:e>
                        </m:acc>
                        <m:r>
                          <a:rPr lang="en-US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  </m:t>
                        </m:r>
                        <m:acc>
                          <m:accPr>
                            <m:chr m:val="⃑"/>
                            <m:ctrlPr>
                              <a:rPr lang="en-US" b="1" i="1" kern="120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ea typeface="+mj-ea"/>
                                <a:cs typeface="+mj-cs"/>
                              </a:rPr>
                            </m:ctrlPr>
                          </m:accPr>
                          <m:e>
                            <m:r>
                              <m:rPr>
                                <m:nor/>
                              </m:rPr>
                              <a:rPr lang="en-US" b="1" i="1" kern="1200">
                                <a:solidFill>
                                  <a:schemeClr val="tx2"/>
                                </a:solidFill>
                                <a:ea typeface="+mj-ea"/>
                                <a:cs typeface="+mj-cs"/>
                              </a:rPr>
                              <m:t>β</m:t>
                            </m:r>
                          </m:e>
                        </m:acc>
                        <m:r>
                          <m:rPr>
                            <m:nor/>
                          </m:rPr>
                          <a:rPr lang="en-US" b="1" i="0" kern="1200">
                            <a:solidFill>
                              <a:schemeClr val="tx2"/>
                            </a:solidFill>
                            <a:ea typeface="+mj-ea"/>
                            <a:cs typeface="+mj-cs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b="1" kern="1200">
                            <a:solidFill>
                              <a:schemeClr val="tx2"/>
                            </a:solidFill>
                            <a:ea typeface="+mj-ea"/>
                            <a:cs typeface="+mj-cs"/>
                          </a:rPr>
                          <m:t>)</m:t>
                        </m:r>
                      </m:e>
                      <m:sup>
                        <m:r>
                          <a:rPr lang="en-US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𝑻</m:t>
                        </m:r>
                      </m:sup>
                    </m:sSup>
                  </m:oMath>
                </a14:m>
                <a:r>
                  <a:rPr lang="en-US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  <a:t> ( 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en-US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accPr>
                      <m:e>
                        <m:r>
                          <a:rPr lang="en-US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𝒚</m:t>
                        </m:r>
                      </m:e>
                    </m:acc>
                  </m:oMath>
                </a14:m>
                <a:r>
                  <a:rPr lang="en-US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  <a:t>  -  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en-US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accPr>
                      <m:e>
                        <m:r>
                          <a:rPr lang="en-US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𝒙</m:t>
                        </m:r>
                      </m:e>
                    </m:acc>
                    <m:r>
                      <a:rPr lang="en-US" b="1" i="1" kern="120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  </m:t>
                    </m:r>
                    <m:acc>
                      <m:accPr>
                        <m:chr m:val="⃑"/>
                        <m:ctrlPr>
                          <a:rPr lang="en-US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accPr>
                      <m:e>
                        <m:r>
                          <m:rPr>
                            <m:nor/>
                          </m:rPr>
                          <a:rPr lang="en-US" b="1" i="1" kern="1200">
                            <a:solidFill>
                              <a:schemeClr val="tx2"/>
                            </a:solidFill>
                            <a:ea typeface="+mj-ea"/>
                            <a:cs typeface="+mj-cs"/>
                          </a:rPr>
                          <m:t>β</m:t>
                        </m:r>
                      </m:e>
                    </m:acc>
                  </m:oMath>
                </a14:m>
                <a:r>
                  <a:rPr lang="en-US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  <a:t> )</a:t>
                </a:r>
                <a:br>
                  <a:rPr lang="en-US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</a:br>
                <a:br>
                  <a:rPr lang="en-US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</a:br>
                <a:r>
                  <a:rPr lang="en-US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  <a:t>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sSupPr>
                      <m:e>
                        <m:r>
                          <a:rPr lang="en-US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ԑ</m:t>
                        </m:r>
                      </m:e>
                      <m:sup>
                        <m:r>
                          <a:rPr lang="en-US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𝑻</m:t>
                        </m:r>
                      </m:sup>
                    </m:sSup>
                    <m:r>
                      <a:rPr lang="en-US" b="1" i="1" kern="120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ԑ</m:t>
                    </m:r>
                  </m:oMath>
                </a14:m>
                <a:r>
                  <a:rPr lang="en-US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  <a:t>  =  [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sSupPr>
                      <m:e>
                        <m:r>
                          <a:rPr lang="en-US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𝒚</m:t>
                        </m:r>
                      </m:e>
                      <m:sup>
                        <m:r>
                          <a:rPr lang="en-US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𝑻</m:t>
                        </m:r>
                      </m:sup>
                    </m:sSup>
                  </m:oMath>
                </a14:m>
                <a:r>
                  <a:rPr lang="en-US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  <a:t> -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b="1" kern="1200">
                            <a:solidFill>
                              <a:schemeClr val="tx2"/>
                            </a:solidFill>
                            <a:ea typeface="+mj-ea"/>
                            <a:cs typeface="+mj-cs"/>
                          </a:rPr>
                          <m:t>(</m:t>
                        </m:r>
                        <m:acc>
                          <m:accPr>
                            <m:chr m:val="⃑"/>
                            <m:ctrlPr>
                              <a:rPr lang="en-US" b="1" i="1" kern="120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ea typeface="+mj-ea"/>
                                <a:cs typeface="+mj-cs"/>
                              </a:rPr>
                            </m:ctrlPr>
                          </m:accPr>
                          <m:e>
                            <m:r>
                              <a:rPr lang="en-US" b="1" i="1" kern="120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ea typeface="+mj-ea"/>
                                <a:cs typeface="+mj-cs"/>
                              </a:rPr>
                              <m:t>𝒙</m:t>
                            </m:r>
                          </m:e>
                        </m:acc>
                        <m:r>
                          <a:rPr lang="en-US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  </m:t>
                        </m:r>
                        <m:acc>
                          <m:accPr>
                            <m:chr m:val="⃑"/>
                            <m:ctrlPr>
                              <a:rPr lang="en-US" b="1" i="1" kern="120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ea typeface="+mj-ea"/>
                                <a:cs typeface="+mj-cs"/>
                              </a:rPr>
                            </m:ctrlPr>
                          </m:accPr>
                          <m:e>
                            <m:r>
                              <m:rPr>
                                <m:nor/>
                              </m:rPr>
                              <a:rPr lang="en-US" b="1" i="1" kern="1200">
                                <a:solidFill>
                                  <a:schemeClr val="tx2"/>
                                </a:solidFill>
                                <a:ea typeface="+mj-ea"/>
                                <a:cs typeface="+mj-cs"/>
                              </a:rPr>
                              <m:t>β</m:t>
                            </m:r>
                          </m:e>
                        </m:acc>
                        <m:r>
                          <m:rPr>
                            <m:nor/>
                          </m:rPr>
                          <a:rPr lang="en-US" b="1" kern="1200">
                            <a:solidFill>
                              <a:schemeClr val="tx2"/>
                            </a:solidFill>
                            <a:ea typeface="+mj-ea"/>
                            <a:cs typeface="+mj-cs"/>
                          </a:rPr>
                          <m:t> ) </m:t>
                        </m:r>
                      </m:e>
                      <m:sup>
                        <m:r>
                          <a:rPr lang="en-US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𝑻</m:t>
                        </m:r>
                      </m:sup>
                    </m:sSup>
                  </m:oMath>
                </a14:m>
                <a:r>
                  <a:rPr lang="en-US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  <a:t>  ] * ( 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en-US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accPr>
                      <m:e>
                        <m:r>
                          <a:rPr lang="en-US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𝒚</m:t>
                        </m:r>
                      </m:e>
                    </m:acc>
                  </m:oMath>
                </a14:m>
                <a:r>
                  <a:rPr lang="en-US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  <a:t>  -  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en-US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accPr>
                      <m:e>
                        <m:r>
                          <a:rPr lang="en-US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𝒙</m:t>
                        </m:r>
                      </m:e>
                    </m:acc>
                    <m:r>
                      <a:rPr lang="en-US" b="1" i="1" kern="120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  </m:t>
                    </m:r>
                    <m:acc>
                      <m:accPr>
                        <m:chr m:val="⃑"/>
                        <m:ctrlPr>
                          <a:rPr lang="en-US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accPr>
                      <m:e>
                        <m:r>
                          <m:rPr>
                            <m:nor/>
                          </m:rPr>
                          <a:rPr lang="en-US" b="1" i="1" kern="1200">
                            <a:solidFill>
                              <a:schemeClr val="tx2"/>
                            </a:solidFill>
                            <a:ea typeface="+mj-ea"/>
                            <a:cs typeface="+mj-cs"/>
                          </a:rPr>
                          <m:t>β</m:t>
                        </m:r>
                      </m:e>
                    </m:acc>
                  </m:oMath>
                </a14:m>
                <a:r>
                  <a:rPr lang="en-US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  <a:t> )</a:t>
                </a:r>
                <a:br>
                  <a:rPr lang="en-US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</a:br>
                <a:br>
                  <a:rPr lang="en-US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</a:br>
                <a:r>
                  <a:rPr lang="en-US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  <a:t>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sSupPr>
                      <m:e>
                        <m:r>
                          <a:rPr lang="en-US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ԑ</m:t>
                        </m:r>
                      </m:e>
                      <m:sup>
                        <m:r>
                          <a:rPr lang="en-US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𝑻</m:t>
                        </m:r>
                      </m:sup>
                    </m:sSup>
                    <m:r>
                      <a:rPr lang="en-US" b="1" i="1" kern="120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ԑ</m:t>
                    </m:r>
                  </m:oMath>
                </a14:m>
                <a:r>
                  <a:rPr lang="en-US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  <a:t>  =  [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sSupPr>
                      <m:e>
                        <m:r>
                          <a:rPr lang="en-US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𝒚</m:t>
                        </m:r>
                      </m:e>
                      <m:sup>
                        <m:r>
                          <a:rPr lang="en-US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𝑻</m:t>
                        </m:r>
                      </m:sup>
                    </m:sSup>
                  </m:oMath>
                </a14:m>
                <a:r>
                  <a:rPr lang="en-US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  <a:t> -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b="1" i="1" kern="1200">
                            <a:solidFill>
                              <a:schemeClr val="tx2"/>
                            </a:solidFill>
                            <a:ea typeface="+mj-ea"/>
                            <a:cs typeface="+mj-cs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b="1" i="1" kern="1200">
                            <a:solidFill>
                              <a:schemeClr val="tx2"/>
                            </a:solidFill>
                            <a:ea typeface="+mj-ea"/>
                            <a:cs typeface="+mj-cs"/>
                          </a:rPr>
                          <m:t>β</m:t>
                        </m:r>
                      </m:e>
                      <m:sup>
                        <m:r>
                          <a:rPr lang="en-US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𝑻</m:t>
                        </m:r>
                      </m:sup>
                    </m:sSup>
                  </m:oMath>
                </a14:m>
                <a:r>
                  <a:rPr lang="en-US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  <a:t>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sSupPr>
                      <m:e>
                        <m:r>
                          <a:rPr lang="en-US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𝒙</m:t>
                        </m:r>
                      </m:e>
                      <m:sup>
                        <m:r>
                          <a:rPr lang="en-US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𝑻</m:t>
                        </m:r>
                      </m:sup>
                    </m:sSup>
                  </m:oMath>
                </a14:m>
                <a:r>
                  <a:rPr lang="en-US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  <a:t>    ] * ( 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en-US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accPr>
                      <m:e>
                        <m:r>
                          <a:rPr lang="en-US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𝒚</m:t>
                        </m:r>
                      </m:e>
                    </m:acc>
                  </m:oMath>
                </a14:m>
                <a:r>
                  <a:rPr lang="en-US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  <a:t>  -  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en-US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accPr>
                      <m:e>
                        <m:r>
                          <a:rPr lang="en-US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𝒙</m:t>
                        </m:r>
                      </m:e>
                    </m:acc>
                    <m:r>
                      <a:rPr lang="en-US" b="1" i="1" kern="120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  </m:t>
                    </m:r>
                    <m:acc>
                      <m:accPr>
                        <m:chr m:val="⃑"/>
                        <m:ctrlPr>
                          <a:rPr lang="en-US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accPr>
                      <m:e>
                        <m:r>
                          <m:rPr>
                            <m:nor/>
                          </m:rPr>
                          <a:rPr lang="en-US" b="1" i="1" kern="1200">
                            <a:solidFill>
                              <a:schemeClr val="tx2"/>
                            </a:solidFill>
                            <a:ea typeface="+mj-ea"/>
                            <a:cs typeface="+mj-cs"/>
                          </a:rPr>
                          <m:t>β</m:t>
                        </m:r>
                      </m:e>
                    </m:acc>
                  </m:oMath>
                </a14:m>
                <a:r>
                  <a:rPr lang="en-US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  <a:t> )</a:t>
                </a:r>
                <a:br>
                  <a:rPr lang="en-US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</a:br>
                <a:br>
                  <a:rPr lang="en-US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</a:br>
                <a:r>
                  <a:rPr lang="en-US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  <a:t>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sSupPr>
                      <m:e>
                        <m:r>
                          <a:rPr lang="en-US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ԑ</m:t>
                        </m:r>
                      </m:e>
                      <m:sup>
                        <m:r>
                          <a:rPr lang="en-US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𝑻</m:t>
                        </m:r>
                      </m:sup>
                    </m:sSup>
                    <m:r>
                      <a:rPr lang="en-US" b="1" i="1" kern="120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ԑ</m:t>
                    </m:r>
                  </m:oMath>
                </a14:m>
                <a:r>
                  <a:rPr lang="en-US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  <a:t>  =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sSupPr>
                      <m:e>
                        <m:r>
                          <a:rPr lang="en-US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𝒚</m:t>
                        </m:r>
                      </m:e>
                      <m:sup>
                        <m:r>
                          <a:rPr lang="en-US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𝑻</m:t>
                        </m:r>
                      </m:sup>
                    </m:sSup>
                    <m:r>
                      <a:rPr lang="en-US" b="1" i="1" kern="120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𝒚</m:t>
                    </m:r>
                    <m:r>
                      <a:rPr lang="en-US" b="1" i="0" kern="120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 </m:t>
                    </m:r>
                  </m:oMath>
                </a14:m>
                <a:r>
                  <a:rPr lang="en-US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  <a:t> -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sSupPr>
                      <m:e>
                        <m:r>
                          <a:rPr lang="en-US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𝒚</m:t>
                        </m:r>
                      </m:e>
                      <m:sup>
                        <m:r>
                          <a:rPr lang="en-US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𝑻</m:t>
                        </m:r>
                      </m:sup>
                    </m:sSup>
                    <m:r>
                      <a:rPr lang="en-US" b="1" i="1" kern="120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𝒙</m:t>
                    </m:r>
                    <m:r>
                      <a:rPr lang="en-US" b="1" i="1" kern="120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 </m:t>
                    </m:r>
                    <m:r>
                      <m:rPr>
                        <m:nor/>
                      </m:rPr>
                      <a:rPr lang="en-US" b="1" i="1" kern="1200">
                        <a:solidFill>
                          <a:srgbClr val="FF0000"/>
                        </a:solidFill>
                        <a:ea typeface="+mj-ea"/>
                        <a:cs typeface="+mj-cs"/>
                      </a:rPr>
                      <m:t>β</m:t>
                    </m:r>
                  </m:oMath>
                </a14:m>
                <a:r>
                  <a:rPr lang="en-US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  <a:t>  -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kern="120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b="1" i="1" kern="1200">
                            <a:solidFill>
                              <a:srgbClr val="FF0000"/>
                            </a:solidFill>
                            <a:ea typeface="+mj-ea"/>
                            <a:cs typeface="+mj-cs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b="1" i="1" kern="1200">
                            <a:solidFill>
                              <a:srgbClr val="FF0000"/>
                            </a:solidFill>
                            <a:ea typeface="+mj-ea"/>
                            <a:cs typeface="+mj-cs"/>
                          </a:rPr>
                          <m:t>β</m:t>
                        </m:r>
                      </m:e>
                      <m:sup>
                        <m:r>
                          <a:rPr lang="en-US" b="1" i="1" kern="12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𝑻</m:t>
                        </m:r>
                      </m:sup>
                    </m:sSup>
                  </m:oMath>
                </a14:m>
                <a:r>
                  <a:rPr lang="en-US" b="1" kern="1200" dirty="0">
                    <a:solidFill>
                      <a:srgbClr val="FF0000"/>
                    </a:solidFill>
                    <a:ea typeface="+mj-ea"/>
                    <a:cs typeface="+mj-cs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kern="12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sSupPr>
                      <m:e>
                        <m:r>
                          <a:rPr lang="en-US" b="1" i="1" kern="12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𝒙</m:t>
                        </m:r>
                      </m:e>
                      <m:sup>
                        <m:r>
                          <a:rPr lang="en-US" b="1" i="1" kern="12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𝑻</m:t>
                        </m:r>
                      </m:sup>
                    </m:sSup>
                    <m:r>
                      <a:rPr lang="en-US" b="1" i="1" kern="120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𝒚</m:t>
                    </m:r>
                  </m:oMath>
                </a14:m>
                <a:r>
                  <a:rPr lang="en-US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  <a:t>  +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b="1" i="1" kern="1200">
                            <a:solidFill>
                              <a:schemeClr val="tx2"/>
                            </a:solidFill>
                            <a:ea typeface="+mj-ea"/>
                            <a:cs typeface="+mj-cs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b="1" i="1" kern="1200">
                            <a:solidFill>
                              <a:schemeClr val="tx2"/>
                            </a:solidFill>
                            <a:ea typeface="+mj-ea"/>
                            <a:cs typeface="+mj-cs"/>
                          </a:rPr>
                          <m:t>β</m:t>
                        </m:r>
                      </m:e>
                      <m:sup>
                        <m:r>
                          <a:rPr lang="en-US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𝑻</m:t>
                        </m:r>
                      </m:sup>
                    </m:sSup>
                  </m:oMath>
                </a14:m>
                <a:r>
                  <a:rPr lang="en-US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sSupPr>
                      <m:e>
                        <m:r>
                          <a:rPr lang="en-US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𝒙</m:t>
                        </m:r>
                      </m:e>
                      <m:sup>
                        <m:r>
                          <a:rPr lang="en-US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𝑻</m:t>
                        </m:r>
                      </m:sup>
                    </m:sSup>
                    <m:r>
                      <a:rPr lang="en-US" b="1" i="1" kern="120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𝒙</m:t>
                    </m:r>
                    <m:r>
                      <a:rPr lang="en-US" b="1" i="1" kern="120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 </m:t>
                    </m:r>
                    <m:r>
                      <m:rPr>
                        <m:nor/>
                      </m:rPr>
                      <a:rPr lang="en-US" b="1" i="1" kern="1200">
                        <a:solidFill>
                          <a:schemeClr val="tx2"/>
                        </a:solidFill>
                        <a:ea typeface="+mj-ea"/>
                        <a:cs typeface="+mj-cs"/>
                      </a:rPr>
                      <m:t>β</m:t>
                    </m:r>
                  </m:oMath>
                </a14:m>
                <a:br>
                  <a:rPr lang="en-US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</a:br>
                <a:br>
                  <a:rPr lang="en-US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</a:br>
                <a:r>
                  <a:rPr lang="en-US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  <a:t>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sSupPr>
                      <m:e>
                        <m:r>
                          <a:rPr lang="en-US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ԑ</m:t>
                        </m:r>
                      </m:e>
                      <m:sup>
                        <m:r>
                          <a:rPr lang="en-US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𝑻</m:t>
                        </m:r>
                      </m:sup>
                    </m:sSup>
                    <m:r>
                      <a:rPr lang="en-US" b="1" i="1" kern="120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ԑ</m:t>
                    </m:r>
                  </m:oMath>
                </a14:m>
                <a:r>
                  <a:rPr lang="en-US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  <a:t>  =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sSupPr>
                      <m:e>
                        <m:r>
                          <a:rPr lang="en-US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𝒚</m:t>
                        </m:r>
                      </m:e>
                      <m:sup>
                        <m:r>
                          <a:rPr lang="en-US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𝑻</m:t>
                        </m:r>
                      </m:sup>
                    </m:sSup>
                    <m:r>
                      <a:rPr lang="en-US" b="1" i="1" kern="120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𝒚</m:t>
                    </m:r>
                    <m:r>
                      <a:rPr lang="en-US" b="1" kern="120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 </m:t>
                    </m:r>
                  </m:oMath>
                </a14:m>
                <a:r>
                  <a:rPr lang="en-US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  <a:t> -  </a:t>
                </a:r>
                <a14:m>
                  <m:oMath xmlns:m="http://schemas.openxmlformats.org/officeDocument/2006/math">
                    <m:r>
                      <a:rPr lang="en-US" b="1" i="1" kern="120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𝟐</m:t>
                    </m:r>
                  </m:oMath>
                </a14:m>
                <a:r>
                  <a:rPr lang="en-US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b="1" i="1" kern="1200">
                            <a:solidFill>
                              <a:schemeClr val="tx2"/>
                            </a:solidFill>
                            <a:ea typeface="+mj-ea"/>
                            <a:cs typeface="+mj-cs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b="1" i="1" kern="1200">
                            <a:solidFill>
                              <a:schemeClr val="tx2"/>
                            </a:solidFill>
                            <a:ea typeface="+mj-ea"/>
                            <a:cs typeface="+mj-cs"/>
                          </a:rPr>
                          <m:t>β</m:t>
                        </m:r>
                      </m:e>
                      <m:sup>
                        <m:r>
                          <a:rPr lang="en-US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𝑻</m:t>
                        </m:r>
                      </m:sup>
                    </m:sSup>
                  </m:oMath>
                </a14:m>
                <a:r>
                  <a:rPr lang="en-US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sSupPr>
                      <m:e>
                        <m:r>
                          <a:rPr lang="en-US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𝒙</m:t>
                        </m:r>
                      </m:e>
                      <m:sup>
                        <m:r>
                          <a:rPr lang="en-US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𝑻</m:t>
                        </m:r>
                      </m:sup>
                    </m:sSup>
                    <m:r>
                      <a:rPr lang="en-US" b="1" i="1" kern="120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𝒚</m:t>
                    </m:r>
                  </m:oMath>
                </a14:m>
                <a:r>
                  <a:rPr lang="en-US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  <a:t>  +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b="1" i="1" kern="1200">
                            <a:solidFill>
                              <a:schemeClr val="tx2"/>
                            </a:solidFill>
                            <a:ea typeface="+mj-ea"/>
                            <a:cs typeface="+mj-cs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b="1" i="1" kern="1200">
                            <a:solidFill>
                              <a:schemeClr val="tx2"/>
                            </a:solidFill>
                            <a:ea typeface="+mj-ea"/>
                            <a:cs typeface="+mj-cs"/>
                          </a:rPr>
                          <m:t>β</m:t>
                        </m:r>
                      </m:e>
                      <m:sup>
                        <m:r>
                          <a:rPr lang="en-US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𝑻</m:t>
                        </m:r>
                      </m:sup>
                    </m:sSup>
                  </m:oMath>
                </a14:m>
                <a:r>
                  <a:rPr lang="en-US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sSupPr>
                      <m:e>
                        <m:r>
                          <a:rPr lang="en-US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𝒙</m:t>
                        </m:r>
                      </m:e>
                      <m:sup>
                        <m:r>
                          <a:rPr lang="en-US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𝑻</m:t>
                        </m:r>
                      </m:sup>
                    </m:sSup>
                    <m:r>
                      <a:rPr lang="en-US" b="1" i="1" kern="120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𝒙</m:t>
                    </m:r>
                    <m:r>
                      <a:rPr lang="en-US" b="1" i="1" kern="120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 </m:t>
                    </m:r>
                    <m:r>
                      <m:rPr>
                        <m:nor/>
                      </m:rPr>
                      <a:rPr lang="en-US" b="1" i="1" kern="1200">
                        <a:solidFill>
                          <a:schemeClr val="tx2"/>
                        </a:solidFill>
                        <a:ea typeface="+mj-ea"/>
                        <a:cs typeface="+mj-cs"/>
                      </a:rPr>
                      <m:t>β</m:t>
                    </m:r>
                  </m:oMath>
                </a14:m>
                <a:r>
                  <a:rPr lang="en-US" sz="4000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  <a:t>            (1)</a:t>
                </a:r>
                <a:br>
                  <a:rPr lang="en-US" sz="4000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</a:br>
                <a:br>
                  <a:rPr lang="en-US" sz="1800" kern="1200" dirty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rPr>
                </a:br>
                <a:br>
                  <a:rPr lang="en-US" sz="1300" kern="1200" dirty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rPr>
                </a:br>
                <a:br>
                  <a:rPr lang="en-US" sz="1300" kern="1200" dirty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rPr>
                </a:br>
                <a:br>
                  <a:rPr lang="en-US" sz="1300" kern="1200" dirty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rPr>
                </a:br>
                <a:br>
                  <a:rPr lang="en-US" sz="1300" kern="1200" dirty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rPr>
                </a:br>
                <a:br>
                  <a:rPr lang="en-US" sz="1300" kern="1200" dirty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rPr>
                </a:br>
                <a:br>
                  <a:rPr lang="en-US" sz="1300" kern="1200" dirty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rPr>
                </a:br>
                <a:br>
                  <a:rPr lang="en-US" sz="1300" kern="1200" dirty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rPr>
                </a:br>
                <a:br>
                  <a:rPr lang="en-US" sz="1300" kern="1200" dirty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rPr>
                </a:br>
                <a:br>
                  <a:rPr lang="en-US" sz="1300" kern="1200" dirty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rPr>
                </a:br>
                <a:br>
                  <a:rPr lang="en-US" sz="1300" kern="1200" dirty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rPr>
                </a:br>
                <a:br>
                  <a:rPr lang="en-US" sz="1300" kern="1200" dirty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rPr>
                </a:br>
                <a:br>
                  <a:rPr lang="en-US" sz="1300" kern="1200" dirty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rPr>
                </a:br>
                <a:br>
                  <a:rPr lang="en-US" sz="1300" kern="1200" dirty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rPr>
                </a:br>
                <a:br>
                  <a:rPr lang="en-US" sz="1300" kern="1200" dirty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rPr>
                </a:br>
                <a:endParaRPr lang="en-US" sz="1300" kern="1200" dirty="0">
                  <a:solidFill>
                    <a:schemeClr val="tx2"/>
                  </a:solidFill>
                  <a:latin typeface="+mj-lt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4" name="Title 3">
                <a:extLst>
                  <a:ext uri="{FF2B5EF4-FFF2-40B4-BE49-F238E27FC236}">
                    <a16:creationId xmlns:a16="http://schemas.microsoft.com/office/drawing/2014/main" id="{1215D6C4-7004-8814-1F7E-B9F311720E5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189025" y="-1"/>
                <a:ext cx="10074822" cy="6615403"/>
              </a:xfrm>
              <a:blipFill>
                <a:blip r:embed="rId2"/>
                <a:stretch>
                  <a:fillRect l="-1210" b="-4147"/>
                </a:stretch>
              </a:blipFill>
            </p:spPr>
            <p:txBody>
              <a:bodyPr/>
              <a:lstStyle/>
              <a:p>
                <a:r>
                  <a:rPr lang="ar-EG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A1EDC8FC-C3D1-4FE4-8E66-29767478D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67135" y="0"/>
            <a:ext cx="4324865" cy="264114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1638344-E7F0-4958-8208-ADCB822569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E1970FB-4D97-4834-84EC-E48B27CC19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EA7D5D6-1774-4826-A365-56CA591C9C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9CE5CDD-EDFB-416F-889C-A7DB46AA9A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BC136B2-4D8D-4561-95D5-56167F4116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0" y="4114799"/>
            <a:ext cx="3655725" cy="2743201"/>
            <a:chOff x="-305" y="-1"/>
            <a:chExt cx="3832880" cy="2876136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2C3B060E-7597-4B31-9EBE-16DBC974C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937A35E4-8449-4A65-9CFF-F87916203D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25774B36-1747-45AE-82C4-C5BA90C518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0022F94E-D4FB-4369-A3EE-7D82330BA4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Arrow: Right 4">
            <a:extLst>
              <a:ext uri="{FF2B5EF4-FFF2-40B4-BE49-F238E27FC236}">
                <a16:creationId xmlns:a16="http://schemas.microsoft.com/office/drawing/2014/main" id="{B5FD4456-21BE-E9A3-3508-35943FD842FF}"/>
              </a:ext>
            </a:extLst>
          </p:cNvPr>
          <p:cNvSpPr/>
          <p:nvPr/>
        </p:nvSpPr>
        <p:spPr>
          <a:xfrm>
            <a:off x="9489233" y="6279502"/>
            <a:ext cx="746449" cy="102637"/>
          </a:xfrm>
          <a:prstGeom prst="right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4100070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8EB6E95-9C89-4CFF-A598-F278D0DFB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74CD0F4-EA2A-4E5D-AE73-1112C1CA2A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itle 4">
                <a:extLst>
                  <a:ext uri="{FF2B5EF4-FFF2-40B4-BE49-F238E27FC236}">
                    <a16:creationId xmlns:a16="http://schemas.microsoft.com/office/drawing/2014/main" id="{A0F878AB-C292-9E95-A10D-4289291F533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609226" y="453006"/>
                <a:ext cx="8710432" cy="6230628"/>
              </a:xfrm>
            </p:spPr>
            <p:txBody>
              <a:bodyPr vert="horz" lIns="91440" tIns="45720" rIns="91440" bIns="45720" rtlCol="0" anchor="ctr">
                <a:normAutofit fontScale="90000"/>
              </a:bodyPr>
              <a:lstStyle/>
              <a:p>
                <a:br>
                  <a:rPr lang="en-US" sz="1300" b="1" kern="1200" dirty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rPr>
                </a:br>
                <a:br>
                  <a:rPr lang="en-US" sz="1300" b="1" kern="1200" dirty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rPr>
                </a:br>
                <a:br>
                  <a:rPr lang="en-US" sz="1300" b="1" kern="1200" dirty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rPr>
                </a:br>
                <a:br>
                  <a:rPr lang="en-US" sz="1300" b="1" kern="1200" dirty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rPr>
                </a:br>
                <a:br>
                  <a:rPr lang="en-US" sz="1300" b="1" kern="1200" dirty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rPr>
                </a:br>
                <a:br>
                  <a:rPr lang="en-US" sz="1300" b="1" kern="1200" dirty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rPr>
                </a:br>
                <a:br>
                  <a:rPr lang="en-US" sz="1300" b="1" kern="1200" dirty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rPr>
                </a:br>
                <a:br>
                  <a:rPr lang="en-US" sz="1300" b="1" kern="1200" dirty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rPr>
                </a:br>
                <a:br>
                  <a:rPr lang="en-US" sz="1300" b="1" kern="1200" dirty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rPr>
                </a:br>
                <a:br>
                  <a:rPr lang="en-US" sz="1300" b="1" kern="1200" dirty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rPr>
                </a:br>
                <a:br>
                  <a:rPr lang="en-US" sz="1300" b="1" kern="1200" dirty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rPr>
                </a:br>
                <a:br>
                  <a:rPr lang="en-US" sz="1300" b="1" kern="1200" dirty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rPr>
                </a:br>
                <a:br>
                  <a:rPr lang="en-US" sz="1300" b="1" kern="1200" dirty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rPr>
                </a:br>
                <a:br>
                  <a:rPr lang="en-US" sz="1300" b="1" kern="1200" dirty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rPr>
                </a:br>
                <a:br>
                  <a:rPr lang="en-US" sz="1300" b="1" kern="1200" dirty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rPr>
                </a:br>
                <a:br>
                  <a:rPr lang="en-US" sz="1300" b="1" kern="1200" dirty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rPr>
                </a:br>
                <a:br>
                  <a:rPr lang="en-US" sz="4000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</a:br>
                <a14:m>
                  <m:oMath xmlns:m="http://schemas.openxmlformats.org/officeDocument/2006/math">
                    <m:sSup>
                      <m:sSupPr>
                        <m:ctrlPr>
                          <a:rPr lang="en-US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sSupPr>
                      <m:e>
                        <m:r>
                          <a:rPr lang="en-US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ԑ</m:t>
                        </m:r>
                      </m:e>
                      <m:sup>
                        <m:r>
                          <a:rPr lang="en-US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𝑻</m:t>
                        </m:r>
                      </m:sup>
                    </m:sSup>
                    <m:r>
                      <a:rPr lang="en-US" b="1" i="1" kern="120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ԑ</m:t>
                    </m:r>
                  </m:oMath>
                </a14:m>
                <a:r>
                  <a:rPr lang="en-US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  <a:t>  =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sSupPr>
                      <m:e>
                        <m:r>
                          <a:rPr lang="en-US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𝒚</m:t>
                        </m:r>
                      </m:e>
                      <m:sup>
                        <m:r>
                          <a:rPr lang="en-US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𝑻</m:t>
                        </m:r>
                      </m:sup>
                    </m:sSup>
                    <m:r>
                      <a:rPr lang="en-US" b="1" i="1" kern="120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𝒚</m:t>
                    </m:r>
                    <m:r>
                      <a:rPr lang="en-US" b="1" kern="120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 </m:t>
                    </m:r>
                  </m:oMath>
                </a14:m>
                <a:r>
                  <a:rPr lang="en-US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  <a:t> -  </a:t>
                </a:r>
                <a14:m>
                  <m:oMath xmlns:m="http://schemas.openxmlformats.org/officeDocument/2006/math">
                    <m:r>
                      <a:rPr lang="en-US" b="1" i="1" kern="120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𝟐</m:t>
                    </m:r>
                  </m:oMath>
                </a14:m>
                <a:r>
                  <a:rPr lang="en-US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b="1" i="1" kern="1200">
                            <a:solidFill>
                              <a:schemeClr val="tx2"/>
                            </a:solidFill>
                            <a:ea typeface="+mj-ea"/>
                            <a:cs typeface="+mj-cs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b="1" i="1" kern="1200">
                            <a:solidFill>
                              <a:schemeClr val="tx2"/>
                            </a:solidFill>
                            <a:ea typeface="+mj-ea"/>
                            <a:cs typeface="+mj-cs"/>
                          </a:rPr>
                          <m:t>β</m:t>
                        </m:r>
                      </m:e>
                      <m:sup>
                        <m:r>
                          <a:rPr lang="en-US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𝑻</m:t>
                        </m:r>
                      </m:sup>
                    </m:sSup>
                  </m:oMath>
                </a14:m>
                <a:r>
                  <a:rPr lang="en-US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sSupPr>
                      <m:e>
                        <m:r>
                          <a:rPr lang="en-US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𝒙</m:t>
                        </m:r>
                      </m:e>
                      <m:sup>
                        <m:r>
                          <a:rPr lang="en-US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𝑻</m:t>
                        </m:r>
                      </m:sup>
                    </m:sSup>
                    <m:r>
                      <a:rPr lang="en-US" b="1" i="1" kern="120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𝒚</m:t>
                    </m:r>
                  </m:oMath>
                </a14:m>
                <a:r>
                  <a:rPr lang="en-US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  <a:t>  +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b="1" i="1" kern="1200">
                            <a:solidFill>
                              <a:schemeClr val="tx2"/>
                            </a:solidFill>
                            <a:ea typeface="+mj-ea"/>
                            <a:cs typeface="+mj-cs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b="1" i="1" kern="1200">
                            <a:solidFill>
                              <a:schemeClr val="tx2"/>
                            </a:solidFill>
                            <a:ea typeface="+mj-ea"/>
                            <a:cs typeface="+mj-cs"/>
                          </a:rPr>
                          <m:t>β</m:t>
                        </m:r>
                      </m:e>
                      <m:sup>
                        <m:r>
                          <a:rPr lang="en-US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𝑻</m:t>
                        </m:r>
                      </m:sup>
                    </m:sSup>
                  </m:oMath>
                </a14:m>
                <a:r>
                  <a:rPr lang="en-US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sSupPr>
                      <m:e>
                        <m:r>
                          <a:rPr lang="en-US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𝒙</m:t>
                        </m:r>
                      </m:e>
                      <m:sup>
                        <m:r>
                          <a:rPr lang="en-US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𝑻</m:t>
                        </m:r>
                      </m:sup>
                    </m:sSup>
                    <m:r>
                      <a:rPr lang="en-US" b="1" i="1" kern="120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𝒙</m:t>
                    </m:r>
                    <m:r>
                      <a:rPr lang="en-US" b="1" i="1" kern="120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 </m:t>
                    </m:r>
                    <m:r>
                      <m:rPr>
                        <m:nor/>
                      </m:rPr>
                      <a:rPr lang="en-US" b="1" i="1" kern="1200">
                        <a:solidFill>
                          <a:schemeClr val="tx2"/>
                        </a:solidFill>
                        <a:ea typeface="+mj-ea"/>
                        <a:cs typeface="+mj-cs"/>
                      </a:rPr>
                      <m:t>β</m:t>
                    </m:r>
                  </m:oMath>
                </a14:m>
                <a:br>
                  <a:rPr lang="en-US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</a:br>
                <a:br>
                  <a:rPr lang="en-US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</a:br>
                <a:r>
                  <a:rPr lang="en-US" b="1" i="1" kern="1200" dirty="0">
                    <a:solidFill>
                      <a:schemeClr val="tx2"/>
                    </a:solidFill>
                    <a:ea typeface="+mj-ea"/>
                    <a:cs typeface="+mj-cs"/>
                  </a:rPr>
                  <a:t>So, the derivative will be </a:t>
                </a:r>
                <a:r>
                  <a:rPr lang="en-US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  <a:t>:</a:t>
                </a:r>
                <a:br>
                  <a:rPr lang="en-US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</a:br>
                <a:br>
                  <a:rPr lang="en-US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</a:br>
                <a14:m>
                  <m:oMath xmlns:m="http://schemas.openxmlformats.org/officeDocument/2006/math">
                    <m:f>
                      <m:fPr>
                        <m:ctrlPr>
                          <a:rPr lang="en-US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fPr>
                      <m:num>
                        <m:r>
                          <a:rPr lang="en-US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𝝏</m:t>
                        </m:r>
                        <m:r>
                          <a:rPr lang="en-US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(</m:t>
                        </m:r>
                        <m:sSup>
                          <m:sSupPr>
                            <m:ctrlPr>
                              <a:rPr lang="en-US" b="1" i="1" kern="120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ea typeface="+mj-ea"/>
                                <a:cs typeface="+mj-cs"/>
                              </a:rPr>
                            </m:ctrlPr>
                          </m:sSupPr>
                          <m:e>
                            <m:r>
                              <a:rPr lang="en-US" b="1" i="1" kern="120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ea typeface="+mj-ea"/>
                                <a:cs typeface="+mj-cs"/>
                              </a:rPr>
                              <m:t>ԑ</m:t>
                            </m:r>
                          </m:e>
                          <m:sup>
                            <m:r>
                              <a:rPr lang="en-US" b="1" i="1" kern="120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ea typeface="+mj-ea"/>
                                <a:cs typeface="+mj-cs"/>
                              </a:rPr>
                              <m:t>𝑻</m:t>
                            </m:r>
                          </m:sup>
                        </m:sSup>
                        <m:r>
                          <a:rPr lang="en-US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ԑ)</m:t>
                        </m:r>
                      </m:num>
                      <m:den>
                        <m:r>
                          <a:rPr lang="en-US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𝝏</m:t>
                        </m:r>
                        <m:r>
                          <m:rPr>
                            <m:nor/>
                          </m:rPr>
                          <a:rPr lang="en-US" b="1" i="1" kern="1200">
                            <a:solidFill>
                              <a:schemeClr val="tx2"/>
                            </a:solidFill>
                            <a:ea typeface="+mj-ea"/>
                            <a:cs typeface="+mj-cs"/>
                          </a:rPr>
                          <m:t>β</m:t>
                        </m:r>
                      </m:den>
                    </m:f>
                  </m:oMath>
                </a14:m>
                <a:r>
                  <a:rPr lang="en-US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  <a:t>  =  -  2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sSupPr>
                      <m:e>
                        <m:r>
                          <a:rPr lang="en-US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𝒙</m:t>
                        </m:r>
                      </m:e>
                      <m:sup>
                        <m:r>
                          <a:rPr lang="en-US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𝑻</m:t>
                        </m:r>
                      </m:sup>
                    </m:sSup>
                    <m:r>
                      <a:rPr lang="en-US" b="1" i="1" kern="120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𝒚</m:t>
                    </m:r>
                  </m:oMath>
                </a14:m>
                <a:r>
                  <a:rPr lang="en-US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  <a:t>  +  2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sSupPr>
                      <m:e>
                        <m:r>
                          <a:rPr lang="en-US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𝒙</m:t>
                        </m:r>
                      </m:e>
                      <m:sup>
                        <m:r>
                          <a:rPr lang="en-US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𝑻</m:t>
                        </m:r>
                      </m:sup>
                    </m:sSup>
                    <m:r>
                      <a:rPr lang="en-US" b="1" i="1" kern="120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𝒙</m:t>
                    </m:r>
                    <m:r>
                      <a:rPr lang="en-US" b="1" i="1" kern="120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 </m:t>
                    </m:r>
                    <m:r>
                      <m:rPr>
                        <m:nor/>
                      </m:rPr>
                      <a:rPr lang="en-US" b="1" i="1" kern="1200">
                        <a:solidFill>
                          <a:schemeClr val="tx2"/>
                        </a:solidFill>
                        <a:ea typeface="+mj-ea"/>
                        <a:cs typeface="+mj-cs"/>
                      </a:rPr>
                      <m:t>β</m:t>
                    </m:r>
                  </m:oMath>
                </a14:m>
                <a:r>
                  <a:rPr lang="en-US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  <a:t>  =  0</a:t>
                </a:r>
                <a:br>
                  <a:rPr lang="en-US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</a:br>
                <a:br>
                  <a:rPr lang="en-US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</a:br>
                <a14:m>
                  <m:oMath xmlns:m="http://schemas.openxmlformats.org/officeDocument/2006/math">
                    <m:sSup>
                      <m:sSupPr>
                        <m:ctrlPr>
                          <a:rPr lang="en-US" b="1" i="1" kern="1200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sSupPr>
                      <m:e>
                        <m:r>
                          <a:rPr lang="en-US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∴ </m:t>
                        </m:r>
                        <m:r>
                          <a:rPr lang="en-US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𝒙</m:t>
                        </m:r>
                      </m:e>
                      <m:sup>
                        <m:r>
                          <a:rPr lang="en-US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𝑻</m:t>
                        </m:r>
                      </m:sup>
                    </m:sSup>
                    <m:r>
                      <a:rPr lang="en-US" b="1" i="1" kern="120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𝒙</m:t>
                    </m:r>
                    <m:r>
                      <a:rPr lang="en-US" b="1" i="1" kern="120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 </m:t>
                    </m:r>
                    <m:r>
                      <m:rPr>
                        <m:nor/>
                      </m:rPr>
                      <a:rPr lang="en-US" b="1" i="1" kern="1200">
                        <a:solidFill>
                          <a:schemeClr val="tx2"/>
                        </a:solidFill>
                        <a:ea typeface="+mj-ea"/>
                        <a:cs typeface="+mj-cs"/>
                      </a:rPr>
                      <m:t>β</m:t>
                    </m:r>
                  </m:oMath>
                </a14:m>
                <a:r>
                  <a:rPr lang="en-US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  <a:t> 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sSupPr>
                      <m:e>
                        <m:r>
                          <a:rPr lang="en-US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𝒙</m:t>
                        </m:r>
                      </m:e>
                      <m:sup>
                        <m:r>
                          <a:rPr lang="en-US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𝑻</m:t>
                        </m:r>
                      </m:sup>
                    </m:sSup>
                    <m:r>
                      <a:rPr lang="en-US" b="1" i="1" kern="120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𝒚</m:t>
                    </m:r>
                  </m:oMath>
                </a14:m>
                <a:r>
                  <a:rPr lang="en-US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  <a:t> </a:t>
                </a:r>
                <a:br>
                  <a:rPr lang="en-US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</a:br>
                <a:br>
                  <a:rPr lang="en-US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</a:br>
                <a14:m>
                  <m:oMath xmlns:m="http://schemas.openxmlformats.org/officeDocument/2006/math">
                    <m:r>
                      <a:rPr lang="en-US" b="1" i="1" kern="120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∴</m:t>
                    </m:r>
                  </m:oMath>
                </a14:m>
                <a:r>
                  <a:rPr lang="en-US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  <a:t> 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1" i="1" kern="1200">
                        <a:solidFill>
                          <a:schemeClr val="tx2"/>
                        </a:solidFill>
                        <a:ea typeface="+mj-ea"/>
                        <a:cs typeface="+mj-cs"/>
                      </a:rPr>
                      <m:t>β</m:t>
                    </m:r>
                  </m:oMath>
                </a14:m>
                <a:r>
                  <a:rPr lang="en-US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  <a:t> 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sSupPr>
                      <m:e>
                        <m:r>
                          <a:rPr lang="en-US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(</m:t>
                        </m:r>
                        <m:sSup>
                          <m:sSupPr>
                            <m:ctrlPr>
                              <a:rPr lang="en-US" b="1" i="1" kern="120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ea typeface="+mj-ea"/>
                                <a:cs typeface="+mj-cs"/>
                              </a:rPr>
                            </m:ctrlPr>
                          </m:sSupPr>
                          <m:e>
                            <m:r>
                              <a:rPr lang="en-US" b="1" i="1" kern="120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ea typeface="+mj-ea"/>
                                <a:cs typeface="+mj-cs"/>
                              </a:rPr>
                              <m:t> </m:t>
                            </m:r>
                            <m:r>
                              <a:rPr lang="en-US" b="1" i="1" kern="120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ea typeface="+mj-ea"/>
                                <a:cs typeface="+mj-cs"/>
                              </a:rPr>
                              <m:t>𝒙</m:t>
                            </m:r>
                          </m:e>
                          <m:sup>
                            <m:r>
                              <a:rPr lang="en-US" b="1" i="1" kern="120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ea typeface="+mj-ea"/>
                                <a:cs typeface="+mj-cs"/>
                              </a:rPr>
                              <m:t>𝑻</m:t>
                            </m:r>
                          </m:sup>
                        </m:sSup>
                        <m:r>
                          <a:rPr lang="en-US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𝒙</m:t>
                        </m:r>
                        <m:r>
                          <a:rPr lang="en-US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 )</m:t>
                        </m:r>
                      </m:e>
                      <m:sup>
                        <m:r>
                          <a:rPr lang="en-US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−</m:t>
                        </m:r>
                        <m:r>
                          <a:rPr lang="en-US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𝟏</m:t>
                        </m:r>
                      </m:sup>
                    </m:sSup>
                  </m:oMath>
                </a14:m>
                <a:r>
                  <a:rPr lang="en-US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  <a:t>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sSupPr>
                      <m:e>
                        <m:r>
                          <a:rPr lang="en-US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𝒙</m:t>
                        </m:r>
                      </m:e>
                      <m:sup>
                        <m:r>
                          <a:rPr lang="en-US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𝑻</m:t>
                        </m:r>
                      </m:sup>
                    </m:sSup>
                    <m:r>
                      <a:rPr lang="en-US" b="1" i="1" kern="120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𝒚</m:t>
                    </m:r>
                  </m:oMath>
                </a14:m>
                <a:r>
                  <a:rPr lang="en-US" sz="4000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  <a:t>        </a:t>
                </a:r>
                <a:r>
                  <a:rPr lang="en-US" sz="5300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  <a:t>#</a:t>
                </a:r>
                <a:br>
                  <a:rPr lang="en-US" sz="4000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</a:br>
                <a:br>
                  <a:rPr lang="en-US" sz="4000" kern="1200" dirty="0">
                    <a:solidFill>
                      <a:schemeClr val="tx2"/>
                    </a:solidFill>
                    <a:ea typeface="+mj-ea"/>
                    <a:cs typeface="+mj-cs"/>
                  </a:rPr>
                </a:br>
                <a:br>
                  <a:rPr lang="en-US" sz="4000" kern="1200" dirty="0">
                    <a:solidFill>
                      <a:schemeClr val="tx2"/>
                    </a:solidFill>
                    <a:ea typeface="+mj-ea"/>
                    <a:cs typeface="+mj-cs"/>
                  </a:rPr>
                </a:br>
                <a:br>
                  <a:rPr lang="en-US" sz="1300" kern="1200" dirty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rPr>
                </a:br>
                <a:br>
                  <a:rPr lang="en-US" sz="1300" b="1" kern="1200" dirty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rPr>
                </a:br>
                <a:br>
                  <a:rPr lang="en-US" sz="1300" b="1" kern="1200" dirty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rPr>
                </a:br>
                <a:br>
                  <a:rPr lang="en-US" sz="1300" b="1" kern="1200" dirty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rPr>
                </a:br>
                <a:br>
                  <a:rPr lang="en-US" sz="1300" b="1" kern="1200" dirty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rPr>
                </a:br>
                <a:br>
                  <a:rPr lang="en-US" sz="1300" b="1" kern="1200" dirty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rPr>
                </a:br>
                <a:br>
                  <a:rPr lang="en-US" sz="1300" b="1" kern="1200" dirty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rPr>
                </a:br>
                <a:br>
                  <a:rPr lang="en-US" sz="1300" b="1" kern="1200" dirty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rPr>
                </a:br>
                <a:br>
                  <a:rPr lang="en-US" sz="1300" b="1" kern="1200" dirty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rPr>
                </a:br>
                <a:br>
                  <a:rPr lang="en-US" sz="1300" b="1" kern="1200" dirty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rPr>
                </a:br>
                <a:br>
                  <a:rPr lang="en-US" sz="1300" b="1" kern="1200" dirty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rPr>
                </a:br>
                <a:br>
                  <a:rPr lang="en-US" sz="1300" b="1" kern="1200" dirty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rPr>
                </a:br>
                <a:br>
                  <a:rPr lang="en-US" sz="1300" b="1" kern="1200" dirty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rPr>
                </a:br>
                <a:br>
                  <a:rPr lang="en-US" sz="1300" b="1" kern="1200" dirty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rPr>
                </a:br>
                <a:endParaRPr lang="en-US" sz="1300" b="1" kern="1200" dirty="0">
                  <a:solidFill>
                    <a:schemeClr val="tx2"/>
                  </a:solidFill>
                  <a:latin typeface="+mj-lt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5" name="Title 4">
                <a:extLst>
                  <a:ext uri="{FF2B5EF4-FFF2-40B4-BE49-F238E27FC236}">
                    <a16:creationId xmlns:a16="http://schemas.microsoft.com/office/drawing/2014/main" id="{A0F878AB-C292-9E95-A10D-4289291F533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609226" y="453006"/>
                <a:ext cx="8710432" cy="6230628"/>
              </a:xfrm>
              <a:blipFill>
                <a:blip r:embed="rId2"/>
                <a:stretch>
                  <a:fillRect l="-2519"/>
                </a:stretch>
              </a:blipFill>
            </p:spPr>
            <p:txBody>
              <a:bodyPr/>
              <a:lstStyle/>
              <a:p>
                <a:r>
                  <a:rPr lang="ar-EG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A1EDC8FC-C3D1-4FE4-8E66-29767478D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67135" y="0"/>
            <a:ext cx="4324865" cy="264114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51638344-E7F0-4958-8208-ADCB822569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E1970FB-4D97-4834-84EC-E48B27CC19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EA7D5D6-1774-4826-A365-56CA591C9C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9CE5CDD-EDFB-416F-889C-A7DB46AA9A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BC136B2-4D8D-4561-95D5-56167F4116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0" y="4114799"/>
            <a:ext cx="3655725" cy="2743201"/>
            <a:chOff x="-305" y="-1"/>
            <a:chExt cx="3832880" cy="2876136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2C3B060E-7597-4B31-9EBE-16DBC974C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937A35E4-8449-4A65-9CFF-F87916203D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25774B36-1747-45AE-82C4-C5BA90C518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0022F94E-D4FB-4369-A3EE-7D82330BA4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Arrow: Right 5">
            <a:extLst>
              <a:ext uri="{FF2B5EF4-FFF2-40B4-BE49-F238E27FC236}">
                <a16:creationId xmlns:a16="http://schemas.microsoft.com/office/drawing/2014/main" id="{F13FEA1B-BC42-4FD0-1D8C-A1782A64B43E}"/>
              </a:ext>
            </a:extLst>
          </p:cNvPr>
          <p:cNvSpPr/>
          <p:nvPr/>
        </p:nvSpPr>
        <p:spPr>
          <a:xfrm>
            <a:off x="9573361" y="943118"/>
            <a:ext cx="746449" cy="102637"/>
          </a:xfrm>
          <a:prstGeom prst="right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224C19-D547-11BD-AB71-E8936739FEE3}"/>
              </a:ext>
            </a:extLst>
          </p:cNvPr>
          <p:cNvSpPr txBox="1"/>
          <p:nvPr/>
        </p:nvSpPr>
        <p:spPr>
          <a:xfrm>
            <a:off x="10359822" y="619952"/>
            <a:ext cx="70628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kern="1200" dirty="0">
                <a:solidFill>
                  <a:schemeClr val="tx2"/>
                </a:solidFill>
                <a:ea typeface="+mj-ea"/>
                <a:cs typeface="+mj-cs"/>
              </a:rPr>
              <a:t>(1)</a:t>
            </a:r>
            <a:endParaRPr lang="ar-EG" sz="3600" dirty="0"/>
          </a:p>
        </p:txBody>
      </p:sp>
    </p:spTree>
    <p:extLst>
      <p:ext uri="{BB962C8B-B14F-4D97-AF65-F5344CB8AC3E}">
        <p14:creationId xmlns:p14="http://schemas.microsoft.com/office/powerpoint/2010/main" val="187194628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FD48BC7-DC40-47DE-87EE-9F4B6ECB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E502BBC7-2C76-46F3-BC24-5985BC13D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139700" sx="102000" sy="102000" algn="ctr" rotWithShape="0">
              <a:schemeClr val="bg1">
                <a:lumMod val="85000"/>
                <a:alpha val="3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C7F28D52-2A5F-4D23-81AE-7CB8B591C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664" y="0"/>
            <a:ext cx="9948672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1AFB5F1-4C9C-0DDD-2A67-B445CD3F1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3" y="1999615"/>
            <a:ext cx="9144000" cy="27640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7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Thank you!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629484E-3792-4B3D-89AD-7C8A1ED0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0" y="5524786"/>
            <a:ext cx="4754880" cy="27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482195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menu for a restaurant&#10;&#10;Description automatically generated">
            <a:extLst>
              <a:ext uri="{FF2B5EF4-FFF2-40B4-BE49-F238E27FC236}">
                <a16:creationId xmlns:a16="http://schemas.microsoft.com/office/drawing/2014/main" id="{9A40F29D-85E4-EAAF-0E10-A3433AF54E2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1428"/>
          <a:stretch/>
        </p:blipFill>
        <p:spPr>
          <a:xfrm>
            <a:off x="196850" y="173518"/>
            <a:ext cx="11798300" cy="6512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482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menu with text and numbers&#10;&#10;Description automatically generated with medium confidence">
            <a:extLst>
              <a:ext uri="{FF2B5EF4-FFF2-40B4-BE49-F238E27FC236}">
                <a16:creationId xmlns:a16="http://schemas.microsoft.com/office/drawing/2014/main" id="{37125A50-8D3D-CA01-BCC2-95139A16968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7" r="1" b="1"/>
          <a:stretch/>
        </p:blipFill>
        <p:spPr>
          <a:xfrm>
            <a:off x="196850" y="173518"/>
            <a:ext cx="11798300" cy="6512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3868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graph with numbers and a few points&#10;&#10;Description automatically generated with medium confidence">
            <a:extLst>
              <a:ext uri="{FF2B5EF4-FFF2-40B4-BE49-F238E27FC236}">
                <a16:creationId xmlns:a16="http://schemas.microsoft.com/office/drawing/2014/main" id="{9A611C0C-BABC-C715-349F-228BAC07539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1866"/>
          <a:stretch/>
        </p:blipFill>
        <p:spPr>
          <a:xfrm>
            <a:off x="196850" y="173518"/>
            <a:ext cx="11798300" cy="6512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5204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graph of a service&#10;&#10;Description automatically generated with medium confidence">
            <a:extLst>
              <a:ext uri="{FF2B5EF4-FFF2-40B4-BE49-F238E27FC236}">
                <a16:creationId xmlns:a16="http://schemas.microsoft.com/office/drawing/2014/main" id="{2439F570-66B1-AD46-9DD9-A2C6706B3CB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2300"/>
          <a:stretch/>
        </p:blipFill>
        <p:spPr>
          <a:xfrm>
            <a:off x="196850" y="173518"/>
            <a:ext cx="11798300" cy="6512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3349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graph on a paper&#10;&#10;Description automatically generated with medium confidence">
            <a:extLst>
              <a:ext uri="{FF2B5EF4-FFF2-40B4-BE49-F238E27FC236}">
                <a16:creationId xmlns:a16="http://schemas.microsoft.com/office/drawing/2014/main" id="{999A1804-EA03-D736-03C4-E62EDB8D6F7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1866"/>
          <a:stretch/>
        </p:blipFill>
        <p:spPr>
          <a:xfrm>
            <a:off x="196850" y="173518"/>
            <a:ext cx="11798300" cy="6512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341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473</TotalTime>
  <Words>654</Words>
  <Application>Microsoft Office PowerPoint</Application>
  <PresentationFormat>Widescreen</PresentationFormat>
  <Paragraphs>39</Paragraphs>
  <Slides>42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9" baseType="lpstr">
      <vt:lpstr>Arial</vt:lpstr>
      <vt:lpstr>Calibri</vt:lpstr>
      <vt:lpstr>Calibri Light</vt:lpstr>
      <vt:lpstr>Cambria Math</vt:lpstr>
      <vt:lpstr>Footlight MT Light</vt:lpstr>
      <vt:lpstr>Gabriola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R^2 definition</vt:lpstr>
      <vt:lpstr>PowerPoint Presentation</vt:lpstr>
      <vt:lpstr>PowerPoint Presentation</vt:lpstr>
      <vt:lpstr>PowerPoint Presentation</vt:lpstr>
      <vt:lpstr>.</vt:lpstr>
      <vt:lpstr>[█("y1" @"y2" @⋮@"yn" )] = β0  + β1  [█("x1" @"x2" @⋮@"xn" )]  +  [█("ε1" @"ε2" @⋮@"εn" )] </vt:lpstr>
      <vt:lpstr>     [█("y1" @"y2" @⋮@"yn" )] = β0 [█("1" @"1" @⋮@1)] + β1  [█("x1" @"x2" @⋮@"xn" )]  +  [█("ε1" @"ε2" @⋮@"εn" )]    [█("y1" @"y2" @⋮@"yn" )] = [■8(1&amp;"x1" @1&amp;"x2" @█(⋮@1)&amp;█(⋮@"xn" ))] [■8("β0" @"β1" )] +  [█("ε1" @"ε2" @⋮@"εn" )]   y ⃑  = x ⃑   "β"  ⃑  ​​  + "ε"  ⃑    </vt:lpstr>
      <vt:lpstr>                              y ⃑  =  x ⃑   "β"  ⃑   ​+ "ϵ"  ⃑   (the general form of Regression).                                                                                      y ⃑  =  y ̂  ​+  "ϵ"  ⃑                                                                 ∴y ̂  = x ⃑   "β"  ⃑                                   "ϵ"  ⃑  =  y ⃑  -  y ̂  = y ⃑  -  x ⃑   "β"  ⃑      </vt:lpstr>
      <vt:lpstr>Multiple Regression</vt:lpstr>
      <vt:lpstr>PowerPoint Presentation</vt:lpstr>
      <vt:lpstr>PowerPoint Presentation</vt:lpstr>
      <vt:lpstr>   Do you remember the general form of Regression?                                                                                y ⃑  =  x ⃑   "β"  ⃑   ​+ "ϵ"  ⃑    We will apply it on multiple regression :  </vt:lpstr>
      <vt:lpstr>y ⃑  =  x ⃑   "β"  ⃑   ​+ "ϵ"  ⃑</vt:lpstr>
      <vt:lpstr>Let’s make a revison on matrix operations !</vt:lpstr>
      <vt:lpstr>Matrix Addition:  We add the numbers in the matching positions:</vt:lpstr>
      <vt:lpstr>Matrix Scalar Multiplication:</vt:lpstr>
      <vt:lpstr>Matrix Multiplication:   we need to do the  “dot product” of rows and  columns:</vt:lpstr>
      <vt:lpstr>Transpose a Matrix:</vt:lpstr>
      <vt:lpstr>Transpose a Matrix:</vt:lpstr>
      <vt:lpstr>                                                                                            〖(A+B)〗^T  = A^T +  B^T                   A + B = B + A                  A + ( B + C ) = (A + B) + C   </vt:lpstr>
      <vt:lpstr>    〖(AB)〗^T = B^T A^T  A . B  ≠ B . A  A . ( B + C ) =  A . B + A . C   ( A + B ) . C =  A . C + B . C </vt:lpstr>
      <vt:lpstr>So we want to reduce  the error</vt:lpstr>
      <vt:lpstr>                we know that :   "ϵ"  ⃑  =  y ⃑  -  x ⃑   "β"  ⃑  ∴ԑ^T ԑ  =  〖"(" ( y) ⃑"  -  " x ⃑   "β"  ⃑" )" 〗^T ( y ⃑  -  x ⃑   "β"  ⃑ )      ԑ^T ԑ  =  [  y^T -  〖"(" x ⃑   "β"  ⃑" ) " 〗^T  ] * ( y ⃑  -  x ⃑   "β"  ⃑ )      ԑ^T ԑ  =  [  y^T -  〖" β" 〗^T  x^T    ] * ( y ⃑  -  x ⃑   "β"  ⃑ )      ԑ^T ԑ  =  y^T y  -  y^T x "β"  - 〖" β" 〗^T x^T y  + 〖" β" 〗^T x^T x "β"      ԑ^T ԑ  =  y^T y  -  2 〖" β" 〗^T x^T y  + 〖" β" 〗^T x^T x "β"            (1)                </vt:lpstr>
      <vt:lpstr>                 ԑ^T ԑ  =  y^T y  -  2 〖" β" 〗^T x^T y  + 〖" β" 〗^T x^T x "β"  So, the derivative will be :  (∂(ԑ^T ԑ))/∂"β"   =  -  2 x^T y  +  2 x^T x "β"  =  0  〖∴ x〗^T x "β"  = x^T y   ∴  "β"  = 〖(〖 x〗^T x )〗^(-1)  x^T y        #                 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حسين عادل صبري عبدالرحمن</dc:creator>
  <cp:lastModifiedBy>Ahmed Rady</cp:lastModifiedBy>
  <cp:revision>6</cp:revision>
  <dcterms:created xsi:type="dcterms:W3CDTF">2023-12-10T17:15:40Z</dcterms:created>
  <dcterms:modified xsi:type="dcterms:W3CDTF">2023-12-11T13:15:58Z</dcterms:modified>
</cp:coreProperties>
</file>